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AAAFC5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5"/>
    <p:restoredTop sz="95898"/>
  </p:normalViewPr>
  <p:slideViewPr>
    <p:cSldViewPr snapToGrid="0" snapToObjects="1">
      <p:cViewPr varScale="1">
        <p:scale>
          <a:sx n="62" d="100"/>
          <a:sy n="62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ler, Susannah E (sem5b)" userId="19f1fedb-89e7-479d-901f-64143b22fb2e" providerId="ADAL" clId="{6A3F2BB1-BD0A-B54F-9121-08D6FE1ED806}"/>
    <pc:docChg chg="undo custSel addSld delSld modSld">
      <pc:chgData name="Fuller, Susannah E (sem5b)" userId="19f1fedb-89e7-479d-901f-64143b22fb2e" providerId="ADAL" clId="{6A3F2BB1-BD0A-B54F-9121-08D6FE1ED806}" dt="2022-12-07T22:07:22.215" v="1606" actId="255"/>
      <pc:docMkLst>
        <pc:docMk/>
      </pc:docMkLst>
      <pc:sldChg chg="delSp del mod">
        <pc:chgData name="Fuller, Susannah E (sem5b)" userId="19f1fedb-89e7-479d-901f-64143b22fb2e" providerId="ADAL" clId="{6A3F2BB1-BD0A-B54F-9121-08D6FE1ED806}" dt="2022-12-07T17:33:28.513" v="1535" actId="2696"/>
        <pc:sldMkLst>
          <pc:docMk/>
          <pc:sldMk cId="3948771885" sldId="256"/>
        </pc:sldMkLst>
        <pc:spChg chg="del">
          <ac:chgData name="Fuller, Susannah E (sem5b)" userId="19f1fedb-89e7-479d-901f-64143b22fb2e" providerId="ADAL" clId="{6A3F2BB1-BD0A-B54F-9121-08D6FE1ED806}" dt="2022-12-07T15:55:49.595" v="1" actId="478"/>
          <ac:spMkLst>
            <pc:docMk/>
            <pc:sldMk cId="3948771885" sldId="256"/>
            <ac:spMk id="37" creationId="{871B712C-09CC-0240-997F-D5C4074A6788}"/>
          </ac:spMkLst>
        </pc:spChg>
        <pc:picChg chg="del">
          <ac:chgData name="Fuller, Susannah E (sem5b)" userId="19f1fedb-89e7-479d-901f-64143b22fb2e" providerId="ADAL" clId="{6A3F2BB1-BD0A-B54F-9121-08D6FE1ED806}" dt="2022-12-07T15:55:48.202" v="0" actId="478"/>
          <ac:picMkLst>
            <pc:docMk/>
            <pc:sldMk cId="3948771885" sldId="256"/>
            <ac:picMk id="35" creationId="{A3840616-49D3-0A43-BA20-F47B9AA0AE34}"/>
          </ac:picMkLst>
        </pc:picChg>
      </pc:sldChg>
      <pc:sldChg chg="del">
        <pc:chgData name="Fuller, Susannah E (sem5b)" userId="19f1fedb-89e7-479d-901f-64143b22fb2e" providerId="ADAL" clId="{6A3F2BB1-BD0A-B54F-9121-08D6FE1ED806}" dt="2022-12-07T17:33:23.725" v="1534" actId="2696"/>
        <pc:sldMkLst>
          <pc:docMk/>
          <pc:sldMk cId="2897373436" sldId="257"/>
        </pc:sldMkLst>
      </pc:sldChg>
      <pc:sldChg chg="addSp delSp modSp new mod">
        <pc:chgData name="Fuller, Susannah E (sem5b)" userId="19f1fedb-89e7-479d-901f-64143b22fb2e" providerId="ADAL" clId="{6A3F2BB1-BD0A-B54F-9121-08D6FE1ED806}" dt="2022-12-07T17:33:54.661" v="1538" actId="6559"/>
        <pc:sldMkLst>
          <pc:docMk/>
          <pc:sldMk cId="2053012311" sldId="258"/>
        </pc:sldMkLst>
        <pc:spChg chg="del">
          <ac:chgData name="Fuller, Susannah E (sem5b)" userId="19f1fedb-89e7-479d-901f-64143b22fb2e" providerId="ADAL" clId="{6A3F2BB1-BD0A-B54F-9121-08D6FE1ED806}" dt="2022-12-07T16:07:27.869" v="3" actId="478"/>
          <ac:spMkLst>
            <pc:docMk/>
            <pc:sldMk cId="2053012311" sldId="258"/>
            <ac:spMk id="2" creationId="{FB8F2EB0-9B5B-FB3A-A6C0-FF46563C708C}"/>
          </ac:spMkLst>
        </pc:spChg>
        <pc:spChg chg="del">
          <ac:chgData name="Fuller, Susannah E (sem5b)" userId="19f1fedb-89e7-479d-901f-64143b22fb2e" providerId="ADAL" clId="{6A3F2BB1-BD0A-B54F-9121-08D6FE1ED806}" dt="2022-12-07T16:07:30.061" v="4" actId="478"/>
          <ac:spMkLst>
            <pc:docMk/>
            <pc:sldMk cId="2053012311" sldId="258"/>
            <ac:spMk id="3" creationId="{112704FD-40AB-B70F-1551-C835DF4A7304}"/>
          </ac:spMkLst>
        </pc:spChg>
        <pc:spChg chg="add mod">
          <ac:chgData name="Fuller, Susannah E (sem5b)" userId="19f1fedb-89e7-479d-901f-64143b22fb2e" providerId="ADAL" clId="{6A3F2BB1-BD0A-B54F-9121-08D6FE1ED806}" dt="2022-12-07T16:12:05.984" v="22" actId="207"/>
          <ac:spMkLst>
            <pc:docMk/>
            <pc:sldMk cId="2053012311" sldId="258"/>
            <ac:spMk id="6" creationId="{37AE1EDA-72E6-D453-BEF2-A396F44CD9D2}"/>
          </ac:spMkLst>
        </pc:spChg>
        <pc:spChg chg="add mod">
          <ac:chgData name="Fuller, Susannah E (sem5b)" userId="19f1fedb-89e7-479d-901f-64143b22fb2e" providerId="ADAL" clId="{6A3F2BB1-BD0A-B54F-9121-08D6FE1ED806}" dt="2022-12-07T16:20:54.423" v="428" actId="1076"/>
          <ac:spMkLst>
            <pc:docMk/>
            <pc:sldMk cId="2053012311" sldId="258"/>
            <ac:spMk id="7" creationId="{C438C8AA-B4B6-9C20-D4F3-76F3F9C8E786}"/>
          </ac:spMkLst>
        </pc:spChg>
        <pc:spChg chg="add mod">
          <ac:chgData name="Fuller, Susannah E (sem5b)" userId="19f1fedb-89e7-479d-901f-64143b22fb2e" providerId="ADAL" clId="{6A3F2BB1-BD0A-B54F-9121-08D6FE1ED806}" dt="2022-12-07T16:24:03.614" v="434" actId="14100"/>
          <ac:spMkLst>
            <pc:docMk/>
            <pc:sldMk cId="2053012311" sldId="258"/>
            <ac:spMk id="8" creationId="{FA7F0006-15E8-FA21-D9A6-E683B5C89E2E}"/>
          </ac:spMkLst>
        </pc:spChg>
        <pc:spChg chg="add del mod">
          <ac:chgData name="Fuller, Susannah E (sem5b)" userId="19f1fedb-89e7-479d-901f-64143b22fb2e" providerId="ADAL" clId="{6A3F2BB1-BD0A-B54F-9121-08D6FE1ED806}" dt="2022-12-07T16:57:38.385" v="1020" actId="21"/>
          <ac:spMkLst>
            <pc:docMk/>
            <pc:sldMk cId="2053012311" sldId="258"/>
            <ac:spMk id="10" creationId="{757F9478-320C-DB92-60CF-0EBEF6AAAC51}"/>
          </ac:spMkLst>
        </pc:spChg>
        <pc:spChg chg="add del mod">
          <ac:chgData name="Fuller, Susannah E (sem5b)" userId="19f1fedb-89e7-479d-901f-64143b22fb2e" providerId="ADAL" clId="{6A3F2BB1-BD0A-B54F-9121-08D6FE1ED806}" dt="2022-12-07T16:57:38.385" v="1020" actId="21"/>
          <ac:spMkLst>
            <pc:docMk/>
            <pc:sldMk cId="2053012311" sldId="258"/>
            <ac:spMk id="11" creationId="{37FF3A44-78B4-BB26-4FCB-B7354FFB64A7}"/>
          </ac:spMkLst>
        </pc:spChg>
        <pc:spChg chg="add mod">
          <ac:chgData name="Fuller, Susannah E (sem5b)" userId="19f1fedb-89e7-479d-901f-64143b22fb2e" providerId="ADAL" clId="{6A3F2BB1-BD0A-B54F-9121-08D6FE1ED806}" dt="2022-12-07T16:24:12.522" v="437" actId="1037"/>
          <ac:spMkLst>
            <pc:docMk/>
            <pc:sldMk cId="2053012311" sldId="258"/>
            <ac:spMk id="12" creationId="{461BFBB4-2CE2-5156-D2DB-484878B71317}"/>
          </ac:spMkLst>
        </pc:spChg>
        <pc:spChg chg="add mod">
          <ac:chgData name="Fuller, Susannah E (sem5b)" userId="19f1fedb-89e7-479d-901f-64143b22fb2e" providerId="ADAL" clId="{6A3F2BB1-BD0A-B54F-9121-08D6FE1ED806}" dt="2022-12-07T16:24:12.522" v="437" actId="1037"/>
          <ac:spMkLst>
            <pc:docMk/>
            <pc:sldMk cId="2053012311" sldId="258"/>
            <ac:spMk id="13" creationId="{53948636-C9DF-1C1B-F8DA-F0C003917631}"/>
          </ac:spMkLst>
        </pc:spChg>
        <pc:spChg chg="add mod">
          <ac:chgData name="Fuller, Susannah E (sem5b)" userId="19f1fedb-89e7-479d-901f-64143b22fb2e" providerId="ADAL" clId="{6A3F2BB1-BD0A-B54F-9121-08D6FE1ED806}" dt="2022-12-07T16:24:12.522" v="437" actId="1037"/>
          <ac:spMkLst>
            <pc:docMk/>
            <pc:sldMk cId="2053012311" sldId="258"/>
            <ac:spMk id="14" creationId="{E4A8EF9D-AA82-E415-4EEE-85C28A1CA09E}"/>
          </ac:spMkLst>
        </pc:spChg>
        <pc:spChg chg="add mod">
          <ac:chgData name="Fuller, Susannah E (sem5b)" userId="19f1fedb-89e7-479d-901f-64143b22fb2e" providerId="ADAL" clId="{6A3F2BB1-BD0A-B54F-9121-08D6FE1ED806}" dt="2022-12-07T16:24:12.522" v="437" actId="1037"/>
          <ac:spMkLst>
            <pc:docMk/>
            <pc:sldMk cId="2053012311" sldId="258"/>
            <ac:spMk id="15" creationId="{BCB62D16-EC36-416F-46CB-081E9272D0C5}"/>
          </ac:spMkLst>
        </pc:spChg>
        <pc:spChg chg="add del mod">
          <ac:chgData name="Fuller, Susannah E (sem5b)" userId="19f1fedb-89e7-479d-901f-64143b22fb2e" providerId="ADAL" clId="{6A3F2BB1-BD0A-B54F-9121-08D6FE1ED806}" dt="2022-12-07T16:58:13.932" v="1028" actId="21"/>
          <ac:spMkLst>
            <pc:docMk/>
            <pc:sldMk cId="2053012311" sldId="258"/>
            <ac:spMk id="16" creationId="{D8BE91CA-3205-706E-C60B-2BA2A0885A85}"/>
          </ac:spMkLst>
        </pc:spChg>
        <pc:spChg chg="add del mod">
          <ac:chgData name="Fuller, Susannah E (sem5b)" userId="19f1fedb-89e7-479d-901f-64143b22fb2e" providerId="ADAL" clId="{6A3F2BB1-BD0A-B54F-9121-08D6FE1ED806}" dt="2022-12-07T16:57:38.385" v="1020" actId="21"/>
          <ac:spMkLst>
            <pc:docMk/>
            <pc:sldMk cId="2053012311" sldId="258"/>
            <ac:spMk id="17" creationId="{0E3647B7-69FC-D352-CE09-10D53858632E}"/>
          </ac:spMkLst>
        </pc:spChg>
        <pc:spChg chg="add del mod">
          <ac:chgData name="Fuller, Susannah E (sem5b)" userId="19f1fedb-89e7-479d-901f-64143b22fb2e" providerId="ADAL" clId="{6A3F2BB1-BD0A-B54F-9121-08D6FE1ED806}" dt="2022-12-07T17:08:47.340" v="1297" actId="21"/>
          <ac:spMkLst>
            <pc:docMk/>
            <pc:sldMk cId="2053012311" sldId="258"/>
            <ac:spMk id="18" creationId="{AA04A670-630F-DBF6-90A0-63BCF416A8E9}"/>
          </ac:spMkLst>
        </pc:spChg>
        <pc:spChg chg="add del mod">
          <ac:chgData name="Fuller, Susannah E (sem5b)" userId="19f1fedb-89e7-479d-901f-64143b22fb2e" providerId="ADAL" clId="{6A3F2BB1-BD0A-B54F-9121-08D6FE1ED806}" dt="2022-12-07T17:01:23.639" v="1120"/>
          <ac:spMkLst>
            <pc:docMk/>
            <pc:sldMk cId="2053012311" sldId="258"/>
            <ac:spMk id="19" creationId="{E8DCBF2C-DF05-0A2D-B54E-16A8B399A6CC}"/>
          </ac:spMkLst>
        </pc:spChg>
        <pc:spChg chg="add mod">
          <ac:chgData name="Fuller, Susannah E (sem5b)" userId="19f1fedb-89e7-479d-901f-64143b22fb2e" providerId="ADAL" clId="{6A3F2BB1-BD0A-B54F-9121-08D6FE1ED806}" dt="2022-12-07T17:33:54.661" v="1538" actId="6559"/>
          <ac:spMkLst>
            <pc:docMk/>
            <pc:sldMk cId="2053012311" sldId="258"/>
            <ac:spMk id="20" creationId="{4A9A50C0-32F1-A7AC-66E5-3A90FB3D5ED4}"/>
          </ac:spMkLst>
        </pc:spChg>
        <pc:picChg chg="add mod">
          <ac:chgData name="Fuller, Susannah E (sem5b)" userId="19f1fedb-89e7-479d-901f-64143b22fb2e" providerId="ADAL" clId="{6A3F2BB1-BD0A-B54F-9121-08D6FE1ED806}" dt="2022-12-07T17:12:34.795" v="1373" actId="1076"/>
          <ac:picMkLst>
            <pc:docMk/>
            <pc:sldMk cId="2053012311" sldId="258"/>
            <ac:picMk id="5" creationId="{85AE3982-A387-2F97-0DE1-7951D4D0A073}"/>
          </ac:picMkLst>
        </pc:picChg>
        <pc:picChg chg="add del mod">
          <ac:chgData name="Fuller, Susannah E (sem5b)" userId="19f1fedb-89e7-479d-901f-64143b22fb2e" providerId="ADAL" clId="{6A3F2BB1-BD0A-B54F-9121-08D6FE1ED806}" dt="2022-12-07T16:57:38.385" v="1020" actId="21"/>
          <ac:picMkLst>
            <pc:docMk/>
            <pc:sldMk cId="2053012311" sldId="258"/>
            <ac:picMk id="9" creationId="{6F761596-5C81-A5EE-6923-D486A163C92E}"/>
          </ac:picMkLst>
        </pc:picChg>
      </pc:sldChg>
      <pc:sldChg chg="addSp delSp modSp add mod">
        <pc:chgData name="Fuller, Susannah E (sem5b)" userId="19f1fedb-89e7-479d-901f-64143b22fb2e" providerId="ADAL" clId="{6A3F2BB1-BD0A-B54F-9121-08D6FE1ED806}" dt="2022-12-07T22:06:59.672" v="1603" actId="1076"/>
        <pc:sldMkLst>
          <pc:docMk/>
          <pc:sldMk cId="2008119443" sldId="259"/>
        </pc:sldMkLst>
        <pc:spChg chg="add mod">
          <ac:chgData name="Fuller, Susannah E (sem5b)" userId="19f1fedb-89e7-479d-901f-64143b22fb2e" providerId="ADAL" clId="{6A3F2BB1-BD0A-B54F-9121-08D6FE1ED806}" dt="2022-12-07T22:06:47.344" v="1601" actId="255"/>
          <ac:spMkLst>
            <pc:docMk/>
            <pc:sldMk cId="2008119443" sldId="259"/>
            <ac:spMk id="2" creationId="{21E26860-7F2E-CE47-A4B9-35FB8A0F68CD}"/>
          </ac:spMkLst>
        </pc:spChg>
        <pc:spChg chg="add mod">
          <ac:chgData name="Fuller, Susannah E (sem5b)" userId="19f1fedb-89e7-479d-901f-64143b22fb2e" providerId="ADAL" clId="{6A3F2BB1-BD0A-B54F-9121-08D6FE1ED806}" dt="2022-12-07T22:06:59.672" v="1603" actId="1076"/>
          <ac:spMkLst>
            <pc:docMk/>
            <pc:sldMk cId="2008119443" sldId="259"/>
            <ac:spMk id="3" creationId="{E587C5E8-A845-B4C5-CE23-4457DB6194C6}"/>
          </ac:spMkLst>
        </pc:spChg>
        <pc:spChg chg="add mod">
          <ac:chgData name="Fuller, Susannah E (sem5b)" userId="19f1fedb-89e7-479d-901f-64143b22fb2e" providerId="ADAL" clId="{6A3F2BB1-BD0A-B54F-9121-08D6FE1ED806}" dt="2022-12-07T22:06:31.622" v="1597" actId="1037"/>
          <ac:spMkLst>
            <pc:docMk/>
            <pc:sldMk cId="2008119443" sldId="259"/>
            <ac:spMk id="4" creationId="{0BA3154C-975C-78EA-AD6B-563F572430CF}"/>
          </ac:spMkLst>
        </pc:spChg>
        <pc:spChg chg="add mod">
          <ac:chgData name="Fuller, Susannah E (sem5b)" userId="19f1fedb-89e7-479d-901f-64143b22fb2e" providerId="ADAL" clId="{6A3F2BB1-BD0A-B54F-9121-08D6FE1ED806}" dt="2022-12-07T22:06:31.622" v="1597" actId="1037"/>
          <ac:spMkLst>
            <pc:docMk/>
            <pc:sldMk cId="2008119443" sldId="259"/>
            <ac:spMk id="5" creationId="{93218025-5CE0-A60E-6FFE-E40A330ED056}"/>
          </ac:spMkLst>
        </pc:spChg>
        <pc:spChg chg="add mod">
          <ac:chgData name="Fuller, Susannah E (sem5b)" userId="19f1fedb-89e7-479d-901f-64143b22fb2e" providerId="ADAL" clId="{6A3F2BB1-BD0A-B54F-9121-08D6FE1ED806}" dt="2022-12-07T22:06:31.622" v="1597" actId="1037"/>
          <ac:spMkLst>
            <pc:docMk/>
            <pc:sldMk cId="2008119443" sldId="259"/>
            <ac:spMk id="6" creationId="{1B7EA527-8941-D7B6-CE46-B1B029882AC2}"/>
          </ac:spMkLst>
        </pc:spChg>
        <pc:spChg chg="add mod">
          <ac:chgData name="Fuller, Susannah E (sem5b)" userId="19f1fedb-89e7-479d-901f-64143b22fb2e" providerId="ADAL" clId="{6A3F2BB1-BD0A-B54F-9121-08D6FE1ED806}" dt="2022-12-07T22:04:00.913" v="1548" actId="167"/>
          <ac:spMkLst>
            <pc:docMk/>
            <pc:sldMk cId="2008119443" sldId="259"/>
            <ac:spMk id="15" creationId="{223B1169-B413-5B57-67B6-35D0172281A1}"/>
          </ac:spMkLst>
        </pc:spChg>
        <pc:spChg chg="add mod">
          <ac:chgData name="Fuller, Susannah E (sem5b)" userId="19f1fedb-89e7-479d-901f-64143b22fb2e" providerId="ADAL" clId="{6A3F2BB1-BD0A-B54F-9121-08D6FE1ED806}" dt="2022-12-07T16:52:04.786" v="860" actId="1076"/>
          <ac:spMkLst>
            <pc:docMk/>
            <pc:sldMk cId="2008119443" sldId="259"/>
            <ac:spMk id="17" creationId="{51CC30EE-C680-681F-9723-CDB19CB90D72}"/>
          </ac:spMkLst>
        </pc:spChg>
        <pc:spChg chg="add mod">
          <ac:chgData name="Fuller, Susannah E (sem5b)" userId="19f1fedb-89e7-479d-901f-64143b22fb2e" providerId="ADAL" clId="{6A3F2BB1-BD0A-B54F-9121-08D6FE1ED806}" dt="2022-12-07T16:55:04.884" v="1011" actId="554"/>
          <ac:spMkLst>
            <pc:docMk/>
            <pc:sldMk cId="2008119443" sldId="259"/>
            <ac:spMk id="18" creationId="{58184AE3-425A-7859-FCAD-83B922AFBECD}"/>
          </ac:spMkLst>
        </pc:spChg>
        <pc:spChg chg="add mod">
          <ac:chgData name="Fuller, Susannah E (sem5b)" userId="19f1fedb-89e7-479d-901f-64143b22fb2e" providerId="ADAL" clId="{6A3F2BB1-BD0A-B54F-9121-08D6FE1ED806}" dt="2022-12-07T16:51:57.325" v="859" actId="1037"/>
          <ac:spMkLst>
            <pc:docMk/>
            <pc:sldMk cId="2008119443" sldId="259"/>
            <ac:spMk id="19" creationId="{6A1CE8FB-EEED-8E20-8C27-E0FE4206D817}"/>
          </ac:spMkLst>
        </pc:spChg>
        <pc:spChg chg="add mod">
          <ac:chgData name="Fuller, Susannah E (sem5b)" userId="19f1fedb-89e7-479d-901f-64143b22fb2e" providerId="ADAL" clId="{6A3F2BB1-BD0A-B54F-9121-08D6FE1ED806}" dt="2022-12-07T16:51:03.102" v="831" actId="1036"/>
          <ac:spMkLst>
            <pc:docMk/>
            <pc:sldMk cId="2008119443" sldId="259"/>
            <ac:spMk id="20" creationId="{DD39694A-A924-29DC-CE10-0E9107B3410E}"/>
          </ac:spMkLst>
        </pc:spChg>
        <pc:spChg chg="add mod">
          <ac:chgData name="Fuller, Susannah E (sem5b)" userId="19f1fedb-89e7-479d-901f-64143b22fb2e" providerId="ADAL" clId="{6A3F2BB1-BD0A-B54F-9121-08D6FE1ED806}" dt="2022-12-07T16:51:22.286" v="837" actId="1076"/>
          <ac:spMkLst>
            <pc:docMk/>
            <pc:sldMk cId="2008119443" sldId="259"/>
            <ac:spMk id="21" creationId="{F60475C7-F823-00D0-905B-7C6B78AFA1DF}"/>
          </ac:spMkLst>
        </pc:spChg>
        <pc:spChg chg="add mod">
          <ac:chgData name="Fuller, Susannah E (sem5b)" userId="19f1fedb-89e7-479d-901f-64143b22fb2e" providerId="ADAL" clId="{6A3F2BB1-BD0A-B54F-9121-08D6FE1ED806}" dt="2022-12-07T16:52:11.850" v="875" actId="14100"/>
          <ac:spMkLst>
            <pc:docMk/>
            <pc:sldMk cId="2008119443" sldId="259"/>
            <ac:spMk id="22" creationId="{06A9EC31-1C66-20A9-C93F-B14B5C3FDD08}"/>
          </ac:spMkLst>
        </pc:spChg>
        <pc:spChg chg="add mod">
          <ac:chgData name="Fuller, Susannah E (sem5b)" userId="19f1fedb-89e7-479d-901f-64143b22fb2e" providerId="ADAL" clId="{6A3F2BB1-BD0A-B54F-9121-08D6FE1ED806}" dt="2022-12-07T16:53:18.055" v="890" actId="20577"/>
          <ac:spMkLst>
            <pc:docMk/>
            <pc:sldMk cId="2008119443" sldId="259"/>
            <ac:spMk id="23" creationId="{7B425229-DCB7-0920-D3C5-C7A7066E3DD4}"/>
          </ac:spMkLst>
        </pc:spChg>
        <pc:spChg chg="add mod">
          <ac:chgData name="Fuller, Susannah E (sem5b)" userId="19f1fedb-89e7-479d-901f-64143b22fb2e" providerId="ADAL" clId="{6A3F2BB1-BD0A-B54F-9121-08D6FE1ED806}" dt="2022-12-07T16:53:56.354" v="927" actId="20577"/>
          <ac:spMkLst>
            <pc:docMk/>
            <pc:sldMk cId="2008119443" sldId="259"/>
            <ac:spMk id="24" creationId="{D7D39077-5419-BDEB-A450-A3937A03E64C}"/>
          </ac:spMkLst>
        </pc:spChg>
        <pc:spChg chg="add mod">
          <ac:chgData name="Fuller, Susannah E (sem5b)" userId="19f1fedb-89e7-479d-901f-64143b22fb2e" providerId="ADAL" clId="{6A3F2BB1-BD0A-B54F-9121-08D6FE1ED806}" dt="2022-12-07T16:55:04.884" v="1011" actId="554"/>
          <ac:spMkLst>
            <pc:docMk/>
            <pc:sldMk cId="2008119443" sldId="259"/>
            <ac:spMk id="25" creationId="{72C73638-3060-50ED-C162-B11C08EF6BF8}"/>
          </ac:spMkLst>
        </pc:spChg>
        <pc:spChg chg="add del mod">
          <ac:chgData name="Fuller, Susannah E (sem5b)" userId="19f1fedb-89e7-479d-901f-64143b22fb2e" providerId="ADAL" clId="{6A3F2BB1-BD0A-B54F-9121-08D6FE1ED806}" dt="2022-12-07T22:05:57.315" v="1584" actId="11529"/>
          <ac:spMkLst>
            <pc:docMk/>
            <pc:sldMk cId="2008119443" sldId="259"/>
            <ac:spMk id="26" creationId="{2E0A400A-38BB-E5DD-3239-0C485B9B185D}"/>
          </ac:spMkLst>
        </pc:spChg>
        <pc:spChg chg="add del mod">
          <ac:chgData name="Fuller, Susannah E (sem5b)" userId="19f1fedb-89e7-479d-901f-64143b22fb2e" providerId="ADAL" clId="{6A3F2BB1-BD0A-B54F-9121-08D6FE1ED806}" dt="2022-12-07T22:05:51.041" v="1576" actId="11529"/>
          <ac:spMkLst>
            <pc:docMk/>
            <pc:sldMk cId="2008119443" sldId="259"/>
            <ac:spMk id="27" creationId="{0B01E8FA-7270-04CE-949F-D4A282E9C316}"/>
          </ac:spMkLst>
        </pc:spChg>
        <pc:picChg chg="add mod">
          <ac:chgData name="Fuller, Susannah E (sem5b)" userId="19f1fedb-89e7-479d-901f-64143b22fb2e" providerId="ADAL" clId="{6A3F2BB1-BD0A-B54F-9121-08D6FE1ED806}" dt="2022-12-07T22:05:31.478" v="1565" actId="1076"/>
          <ac:picMkLst>
            <pc:docMk/>
            <pc:sldMk cId="2008119443" sldId="259"/>
            <ac:picMk id="8" creationId="{FE14D4A7-67EA-2E9C-366C-8F9AC6578A97}"/>
          </ac:picMkLst>
        </pc:picChg>
        <pc:picChg chg="add mod">
          <ac:chgData name="Fuller, Susannah E (sem5b)" userId="19f1fedb-89e7-479d-901f-64143b22fb2e" providerId="ADAL" clId="{6A3F2BB1-BD0A-B54F-9121-08D6FE1ED806}" dt="2022-12-07T16:49:05.935" v="788" actId="14100"/>
          <ac:picMkLst>
            <pc:docMk/>
            <pc:sldMk cId="2008119443" sldId="259"/>
            <ac:picMk id="10" creationId="{5F2FA390-0F5C-688F-C32F-13993BC8FD59}"/>
          </ac:picMkLst>
        </pc:picChg>
        <pc:picChg chg="add mod">
          <ac:chgData name="Fuller, Susannah E (sem5b)" userId="19f1fedb-89e7-479d-901f-64143b22fb2e" providerId="ADAL" clId="{6A3F2BB1-BD0A-B54F-9121-08D6FE1ED806}" dt="2022-12-07T16:51:53.377" v="856" actId="1038"/>
          <ac:picMkLst>
            <pc:docMk/>
            <pc:sldMk cId="2008119443" sldId="259"/>
            <ac:picMk id="12" creationId="{A36EB3EE-36DD-A3CA-6B9E-FB77AC4B82B7}"/>
          </ac:picMkLst>
        </pc:picChg>
        <pc:cxnChg chg="add del mod">
          <ac:chgData name="Fuller, Susannah E (sem5b)" userId="19f1fedb-89e7-479d-901f-64143b22fb2e" providerId="ADAL" clId="{6A3F2BB1-BD0A-B54F-9121-08D6FE1ED806}" dt="2022-12-07T22:05:59.589" v="1586" actId="1076"/>
          <ac:cxnSpMkLst>
            <pc:docMk/>
            <pc:sldMk cId="2008119443" sldId="259"/>
            <ac:cxnSpMk id="14" creationId="{A031A2FC-758D-83CB-993B-88BF401001A5}"/>
          </ac:cxnSpMkLst>
        </pc:cxnChg>
      </pc:sldChg>
      <pc:sldChg chg="addSp delSp modSp add mod">
        <pc:chgData name="Fuller, Susannah E (sem5b)" userId="19f1fedb-89e7-479d-901f-64143b22fb2e" providerId="ADAL" clId="{6A3F2BB1-BD0A-B54F-9121-08D6FE1ED806}" dt="2022-12-07T22:07:22.215" v="1606" actId="255"/>
        <pc:sldMkLst>
          <pc:docMk/>
          <pc:sldMk cId="2371598751" sldId="260"/>
        </pc:sldMkLst>
        <pc:spChg chg="add del mod">
          <ac:chgData name="Fuller, Susannah E (sem5b)" userId="19f1fedb-89e7-479d-901f-64143b22fb2e" providerId="ADAL" clId="{6A3F2BB1-BD0A-B54F-9121-08D6FE1ED806}" dt="2022-12-07T17:12:52.012" v="1375" actId="478"/>
          <ac:spMkLst>
            <pc:docMk/>
            <pc:sldMk cId="2371598751" sldId="260"/>
            <ac:spMk id="4" creationId="{4BF6D204-DE83-C544-73E8-7335E92F4D32}"/>
          </ac:spMkLst>
        </pc:spChg>
        <pc:spChg chg="add del mod">
          <ac:chgData name="Fuller, Susannah E (sem5b)" userId="19f1fedb-89e7-479d-901f-64143b22fb2e" providerId="ADAL" clId="{6A3F2BB1-BD0A-B54F-9121-08D6FE1ED806}" dt="2022-12-07T17:12:56.053" v="1376" actId="478"/>
          <ac:spMkLst>
            <pc:docMk/>
            <pc:sldMk cId="2371598751" sldId="260"/>
            <ac:spMk id="5" creationId="{AEAE9957-B9B2-8DF8-EE4B-D9159769F502}"/>
          </ac:spMkLst>
        </pc:spChg>
        <pc:spChg chg="add del mod">
          <ac:chgData name="Fuller, Susannah E (sem5b)" userId="19f1fedb-89e7-479d-901f-64143b22fb2e" providerId="ADAL" clId="{6A3F2BB1-BD0A-B54F-9121-08D6FE1ED806}" dt="2022-12-07T17:09:03.004" v="1299" actId="21"/>
          <ac:spMkLst>
            <pc:docMk/>
            <pc:sldMk cId="2371598751" sldId="260"/>
            <ac:spMk id="7" creationId="{0BE0B660-79A4-01FF-D33F-9EFE2398FDF1}"/>
          </ac:spMkLst>
        </pc:spChg>
        <pc:spChg chg="add mod">
          <ac:chgData name="Fuller, Susannah E (sem5b)" userId="19f1fedb-89e7-479d-901f-64143b22fb2e" providerId="ADAL" clId="{6A3F2BB1-BD0A-B54F-9121-08D6FE1ED806}" dt="2022-12-07T22:07:22.215" v="1606" actId="255"/>
          <ac:spMkLst>
            <pc:docMk/>
            <pc:sldMk cId="2371598751" sldId="260"/>
            <ac:spMk id="8" creationId="{B70D3B7C-30A4-8DE7-20D2-07E6840AD752}"/>
          </ac:spMkLst>
        </pc:spChg>
        <pc:picChg chg="add mod">
          <ac:chgData name="Fuller, Susannah E (sem5b)" userId="19f1fedb-89e7-479d-901f-64143b22fb2e" providerId="ADAL" clId="{6A3F2BB1-BD0A-B54F-9121-08D6FE1ED806}" dt="2022-12-07T17:32:44.817" v="1524" actId="1076"/>
          <ac:picMkLst>
            <pc:docMk/>
            <pc:sldMk cId="2371598751" sldId="260"/>
            <ac:picMk id="3" creationId="{F8981D92-1E16-09A1-3DBF-8A98FECCA725}"/>
          </ac:picMkLst>
        </pc:picChg>
        <pc:picChg chg="add del mod">
          <ac:chgData name="Fuller, Susannah E (sem5b)" userId="19f1fedb-89e7-479d-901f-64143b22fb2e" providerId="ADAL" clId="{6A3F2BB1-BD0A-B54F-9121-08D6FE1ED806}" dt="2022-12-07T17:25:37.960" v="1422" actId="478"/>
          <ac:picMkLst>
            <pc:docMk/>
            <pc:sldMk cId="2371598751" sldId="260"/>
            <ac:picMk id="10" creationId="{57A0D14D-8084-0AF8-3B77-F212BCB1303A}"/>
          </ac:picMkLst>
        </pc:picChg>
        <pc:picChg chg="add del mod">
          <ac:chgData name="Fuller, Susannah E (sem5b)" userId="19f1fedb-89e7-479d-901f-64143b22fb2e" providerId="ADAL" clId="{6A3F2BB1-BD0A-B54F-9121-08D6FE1ED806}" dt="2022-12-07T17:25:46.570" v="1424" actId="478"/>
          <ac:picMkLst>
            <pc:docMk/>
            <pc:sldMk cId="2371598751" sldId="260"/>
            <ac:picMk id="12" creationId="{760709E9-C28D-727C-FB73-569C57C0F6D5}"/>
          </ac:picMkLst>
        </pc:picChg>
        <pc:picChg chg="add del mod">
          <ac:chgData name="Fuller, Susannah E (sem5b)" userId="19f1fedb-89e7-479d-901f-64143b22fb2e" providerId="ADAL" clId="{6A3F2BB1-BD0A-B54F-9121-08D6FE1ED806}" dt="2022-12-07T17:26:04.682" v="1426" actId="478"/>
          <ac:picMkLst>
            <pc:docMk/>
            <pc:sldMk cId="2371598751" sldId="260"/>
            <ac:picMk id="14" creationId="{AA36FA53-4B5A-2F0C-2E1F-0BBB4D417F72}"/>
          </ac:picMkLst>
        </pc:picChg>
        <pc:picChg chg="add del mod">
          <ac:chgData name="Fuller, Susannah E (sem5b)" userId="19f1fedb-89e7-479d-901f-64143b22fb2e" providerId="ADAL" clId="{6A3F2BB1-BD0A-B54F-9121-08D6FE1ED806}" dt="2022-12-07T17:26:56.839" v="1431" actId="478"/>
          <ac:picMkLst>
            <pc:docMk/>
            <pc:sldMk cId="2371598751" sldId="260"/>
            <ac:picMk id="16" creationId="{405DE142-C8EE-59AE-F56D-0D70E2487449}"/>
          </ac:picMkLst>
        </pc:picChg>
        <pc:picChg chg="add del mod">
          <ac:chgData name="Fuller, Susannah E (sem5b)" userId="19f1fedb-89e7-479d-901f-64143b22fb2e" providerId="ADAL" clId="{6A3F2BB1-BD0A-B54F-9121-08D6FE1ED806}" dt="2022-12-07T17:28:10.817" v="1433" actId="478"/>
          <ac:picMkLst>
            <pc:docMk/>
            <pc:sldMk cId="2371598751" sldId="260"/>
            <ac:picMk id="18" creationId="{2085DC7B-4FA2-3A56-B095-EAF10E16E238}"/>
          </ac:picMkLst>
        </pc:picChg>
        <pc:picChg chg="add del mod">
          <ac:chgData name="Fuller, Susannah E (sem5b)" userId="19f1fedb-89e7-479d-901f-64143b22fb2e" providerId="ADAL" clId="{6A3F2BB1-BD0A-B54F-9121-08D6FE1ED806}" dt="2022-12-07T17:31:11.939" v="1441" actId="478"/>
          <ac:picMkLst>
            <pc:docMk/>
            <pc:sldMk cId="2371598751" sldId="260"/>
            <ac:picMk id="20" creationId="{0A1CDC63-DB23-F3B4-4B35-645567B2AAB2}"/>
          </ac:picMkLst>
        </pc:picChg>
        <pc:picChg chg="add mod">
          <ac:chgData name="Fuller, Susannah E (sem5b)" userId="19f1fedb-89e7-479d-901f-64143b22fb2e" providerId="ADAL" clId="{6A3F2BB1-BD0A-B54F-9121-08D6FE1ED806}" dt="2022-12-07T17:32:41.707" v="1523" actId="207"/>
          <ac:picMkLst>
            <pc:docMk/>
            <pc:sldMk cId="2371598751" sldId="260"/>
            <ac:picMk id="22" creationId="{C409B90E-D3BC-6020-031D-EBFD6D14AB1F}"/>
          </ac:picMkLst>
        </pc:picChg>
      </pc:sldChg>
      <pc:sldChg chg="addSp modSp new del mod">
        <pc:chgData name="Fuller, Susannah E (sem5b)" userId="19f1fedb-89e7-479d-901f-64143b22fb2e" providerId="ADAL" clId="{6A3F2BB1-BD0A-B54F-9121-08D6FE1ED806}" dt="2022-12-07T16:58:51.047" v="1058" actId="2696"/>
        <pc:sldMkLst>
          <pc:docMk/>
          <pc:sldMk cId="3601738437" sldId="261"/>
        </pc:sldMkLst>
        <pc:spChg chg="add mod">
          <ac:chgData name="Fuller, Susannah E (sem5b)" userId="19f1fedb-89e7-479d-901f-64143b22fb2e" providerId="ADAL" clId="{6A3F2BB1-BD0A-B54F-9121-08D6FE1ED806}" dt="2022-12-07T16:57:58.693" v="1026" actId="1076"/>
          <ac:spMkLst>
            <pc:docMk/>
            <pc:sldMk cId="3601738437" sldId="261"/>
            <ac:spMk id="3" creationId="{CB354AB7-6EED-9D52-745E-352644ED5C0A}"/>
          </ac:spMkLst>
        </pc:spChg>
        <pc:spChg chg="add mod">
          <ac:chgData name="Fuller, Susannah E (sem5b)" userId="19f1fedb-89e7-479d-901f-64143b22fb2e" providerId="ADAL" clId="{6A3F2BB1-BD0A-B54F-9121-08D6FE1ED806}" dt="2022-12-07T16:57:55.483" v="1025" actId="1076"/>
          <ac:spMkLst>
            <pc:docMk/>
            <pc:sldMk cId="3601738437" sldId="261"/>
            <ac:spMk id="4" creationId="{69B88981-A486-C3FB-9DE9-A24E2557B455}"/>
          </ac:spMkLst>
        </pc:spChg>
        <pc:spChg chg="add mod">
          <ac:chgData name="Fuller, Susannah E (sem5b)" userId="19f1fedb-89e7-479d-901f-64143b22fb2e" providerId="ADAL" clId="{6A3F2BB1-BD0A-B54F-9121-08D6FE1ED806}" dt="2022-12-07T16:58:00.927" v="1027" actId="1076"/>
          <ac:spMkLst>
            <pc:docMk/>
            <pc:sldMk cId="3601738437" sldId="261"/>
            <ac:spMk id="5" creationId="{3F9A80ED-4AF9-2B39-0160-F32922D606C0}"/>
          </ac:spMkLst>
        </pc:spChg>
        <pc:picChg chg="add mod">
          <ac:chgData name="Fuller, Susannah E (sem5b)" userId="19f1fedb-89e7-479d-901f-64143b22fb2e" providerId="ADAL" clId="{6A3F2BB1-BD0A-B54F-9121-08D6FE1ED806}" dt="2022-12-07T16:57:55.483" v="1025" actId="1076"/>
          <ac:picMkLst>
            <pc:docMk/>
            <pc:sldMk cId="3601738437" sldId="261"/>
            <ac:picMk id="2" creationId="{D908039D-07F8-3761-7795-9FF81CC295B4}"/>
          </ac:picMkLst>
        </pc:picChg>
      </pc:sldChg>
      <pc:sldChg chg="addSp delSp modSp add mod">
        <pc:chgData name="Fuller, Susannah E (sem5b)" userId="19f1fedb-89e7-479d-901f-64143b22fb2e" providerId="ADAL" clId="{6A3F2BB1-BD0A-B54F-9121-08D6FE1ED806}" dt="2022-12-07T17:26:44.666" v="1429" actId="1076"/>
        <pc:sldMkLst>
          <pc:docMk/>
          <pc:sldMk cId="886139176" sldId="262"/>
        </pc:sldMkLst>
        <pc:spChg chg="mod">
          <ac:chgData name="Fuller, Susannah E (sem5b)" userId="19f1fedb-89e7-479d-901f-64143b22fb2e" providerId="ADAL" clId="{6A3F2BB1-BD0A-B54F-9121-08D6FE1ED806}" dt="2022-12-07T17:25:19.343" v="1419" actId="1076"/>
          <ac:spMkLst>
            <pc:docMk/>
            <pc:sldMk cId="886139176" sldId="262"/>
            <ac:spMk id="3" creationId="{CB354AB7-6EED-9D52-745E-352644ED5C0A}"/>
          </ac:spMkLst>
        </pc:spChg>
        <pc:spChg chg="mod">
          <ac:chgData name="Fuller, Susannah E (sem5b)" userId="19f1fedb-89e7-479d-901f-64143b22fb2e" providerId="ADAL" clId="{6A3F2BB1-BD0A-B54F-9121-08D6FE1ED806}" dt="2022-12-07T17:26:44.666" v="1429" actId="1076"/>
          <ac:spMkLst>
            <pc:docMk/>
            <pc:sldMk cId="886139176" sldId="262"/>
            <ac:spMk id="4" creationId="{69B88981-A486-C3FB-9DE9-A24E2557B455}"/>
          </ac:spMkLst>
        </pc:spChg>
        <pc:spChg chg="del">
          <ac:chgData name="Fuller, Susannah E (sem5b)" userId="19f1fedb-89e7-479d-901f-64143b22fb2e" providerId="ADAL" clId="{6A3F2BB1-BD0A-B54F-9121-08D6FE1ED806}" dt="2022-12-07T16:58:46.978" v="1057" actId="478"/>
          <ac:spMkLst>
            <pc:docMk/>
            <pc:sldMk cId="886139176" sldId="262"/>
            <ac:spMk id="5" creationId="{3F9A80ED-4AF9-2B39-0160-F32922D606C0}"/>
          </ac:spMkLst>
        </pc:spChg>
        <pc:spChg chg="add mod">
          <ac:chgData name="Fuller, Susannah E (sem5b)" userId="19f1fedb-89e7-479d-901f-64143b22fb2e" providerId="ADAL" clId="{6A3F2BB1-BD0A-B54F-9121-08D6FE1ED806}" dt="2022-12-07T17:25:05.205" v="1416" actId="2085"/>
          <ac:spMkLst>
            <pc:docMk/>
            <pc:sldMk cId="886139176" sldId="262"/>
            <ac:spMk id="6" creationId="{0C2DCE47-D990-63FC-94DD-BF0B3CDEBF9F}"/>
          </ac:spMkLst>
        </pc:spChg>
        <pc:spChg chg="add mod">
          <ac:chgData name="Fuller, Susannah E (sem5b)" userId="19f1fedb-89e7-479d-901f-64143b22fb2e" providerId="ADAL" clId="{6A3F2BB1-BD0A-B54F-9121-08D6FE1ED806}" dt="2022-12-07T17:25:11.802" v="1418" actId="1076"/>
          <ac:spMkLst>
            <pc:docMk/>
            <pc:sldMk cId="886139176" sldId="262"/>
            <ac:spMk id="7" creationId="{574D9561-F0EA-17A5-3C17-7742D83F6D51}"/>
          </ac:spMkLst>
        </pc:spChg>
        <pc:picChg chg="mod">
          <ac:chgData name="Fuller, Susannah E (sem5b)" userId="19f1fedb-89e7-479d-901f-64143b22fb2e" providerId="ADAL" clId="{6A3F2BB1-BD0A-B54F-9121-08D6FE1ED806}" dt="2022-12-07T17:25:19.343" v="1419" actId="1076"/>
          <ac:picMkLst>
            <pc:docMk/>
            <pc:sldMk cId="886139176" sldId="262"/>
            <ac:picMk id="2" creationId="{D908039D-07F8-3761-7795-9FF81CC295B4}"/>
          </ac:picMkLst>
        </pc:picChg>
      </pc:sldChg>
    </pc:docChg>
  </pc:docChgLst>
  <pc:docChgLst>
    <pc:chgData name="Susannah Fuller" userId="19f1fedb-89e7-479d-901f-64143b22fb2e" providerId="ADAL" clId="{482FDA9D-FC83-4D23-B766-FB8362296906}"/>
    <pc:docChg chg="undo custSel addSld delSld">
      <pc:chgData name="Susannah Fuller" userId="19f1fedb-89e7-479d-901f-64143b22fb2e" providerId="ADAL" clId="{482FDA9D-FC83-4D23-B766-FB8362296906}" dt="2023-02-02T14:55:13.408" v="3" actId="2890"/>
      <pc:docMkLst>
        <pc:docMk/>
      </pc:docMkLst>
      <pc:sldChg chg="add del">
        <pc:chgData name="Susannah Fuller" userId="19f1fedb-89e7-479d-901f-64143b22fb2e" providerId="ADAL" clId="{482FDA9D-FC83-4D23-B766-FB8362296906}" dt="2023-02-02T14:55:13.408" v="3" actId="2890"/>
        <pc:sldMkLst>
          <pc:docMk/>
          <pc:sldMk cId="375088139" sldId="263"/>
        </pc:sldMkLst>
      </pc:sldChg>
      <pc:sldChg chg="add del">
        <pc:chgData name="Susannah Fuller" userId="19f1fedb-89e7-479d-901f-64143b22fb2e" providerId="ADAL" clId="{482FDA9D-FC83-4D23-B766-FB8362296906}" dt="2023-02-02T14:53:55.817" v="1" actId="2890"/>
        <pc:sldMkLst>
          <pc:docMk/>
          <pc:sldMk cId="389355679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2FA98-9C33-974F-93A0-625E98CD1F2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C6BC1-BB59-0043-B63A-ACC2E13E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C6BC1-BB59-0043-B63A-ACC2E13EE8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E641-F466-424A-9CD4-760D1E4D1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4CD26-BC92-CC47-A161-1C1C5FC6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F85C-F338-E746-8AA8-61ED17E0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9484A-3FA9-6D4B-9197-D8A1CABB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D2C7C-148A-AC41-8156-27654A2D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20AC-369B-774C-A14A-A5A0FFB9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96C04-9058-8344-A743-302349C3E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7FE55-A05C-1D4B-A4A4-F1E65023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8BAD0-9CC0-2543-BFA4-CDA0593A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CBF6-B146-7645-B791-A14B04D8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DB508-7414-974E-8EC0-8961C876F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4B428-B959-0042-8883-8B2EC363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0D68-EFA7-5641-9E12-096F999F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C731-9233-964C-9AE6-1F2316D6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608D-BDFE-3445-8802-D33C68CD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33A2-420D-8146-9BD9-854A42FE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7AF1-09FE-6A47-9D03-025A7BE5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472B-BAF1-A847-85B2-21F20B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4AA0-05E5-EC4A-98A7-0D3A0B44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749D-155A-274B-9A75-74DC3503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E72-E1CD-3247-B9E3-1695647C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24BBA-1F52-884A-B8AB-C8D388FF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735F-6E2C-8B4D-AD38-AECCF5F8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4CE7-DF4C-BE43-950E-2AF4AA9E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65CCA-AD51-384A-82FD-8F1B03D5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C1CC-B787-CB4E-8018-DF432B76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B5BCA-28B5-1640-96B7-66EA9AD9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0FCCF-16EF-1440-8619-3FBB70989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75211-D8B1-DC42-8D8F-6E29A442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6E700-F8DD-6B47-8478-DCF5B378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3CF20-964E-354D-AEAF-08BA3803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6BA0-31BF-1B4E-83EF-F55CFF93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7110-38AE-784D-8915-7E00BD2A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2190A-C3CE-974E-8346-13CF8178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59BFC-1F1B-A14C-9B67-7078CFB16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6D652-05FF-F542-B5E6-671A420F1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701955-1D5D-CD44-8527-3CC30F6A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73BBA-3D9E-AC45-B34E-5FE50D25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93511-85F9-B74B-9EB5-B6C3DB45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8ACD-43A9-7B4B-B7A7-187D804B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B4116-43B6-E146-923F-55274E4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1E2CD-FDA4-6047-B923-49DBCE69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0313F-7120-4D47-A696-F107AAF8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F44F2-D0AD-0340-B722-6CF77283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C7FF5-7031-CD43-88C3-D81CC48F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621C-161C-FB4F-89C8-3F54886B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D1F1-2E9D-F74E-A646-5156B703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2FD8-1221-1E4B-9246-538C5B4C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25976-93D8-B14F-A91D-CAA075E5D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73E52-B54A-E14B-8087-F9342625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AB3C7-338A-6344-A820-C1FC0012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81CF8-EE0B-CE47-BB6B-BBEFF67A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963D-EF1C-9446-A43D-B7C6C45A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33518-4757-4B46-A45D-7EC6FD632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BA7DF-A9E9-A140-9956-6A0FC7A78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01629-D08D-BD45-958E-1FA4868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436C3-B2AC-9E4C-82A6-3D96BA76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A5DB4-7731-A14B-8E92-6700EADC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320BF-7D91-2E4C-9A83-DD7ED45B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B77F4-2809-B149-9019-EC3E7ABC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C72E3-21E1-B849-9C7D-1776E0D1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6110-502C-6F4A-A51C-FABB0974093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66E5-3331-354A-9BFA-8F8E57C48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65A29-80A1-1543-A53C-49D6124E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B9B0-E53A-CA4E-BD21-DAA72AB2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ZmzxgGD_Cj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nimoto.com/play/5qm2Jy0np6kTojJLY1QTB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5AE3982-A387-2F97-0DE1-7951D4D0A0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E1EDA-72E6-D453-BEF2-A396F44CD9D2}"/>
              </a:ext>
            </a:extLst>
          </p:cNvPr>
          <p:cNvSpPr txBox="1"/>
          <p:nvPr/>
        </p:nvSpPr>
        <p:spPr>
          <a:xfrm>
            <a:off x="884583" y="3120887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doni Std" panose="02070803070706020303" pitchFamily="18" charset="0"/>
              </a:rPr>
              <a:t>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8C8AA-B4B6-9C20-D4F3-76F3F9C8E786}"/>
              </a:ext>
            </a:extLst>
          </p:cNvPr>
          <p:cNvSpPr txBox="1"/>
          <p:nvPr/>
        </p:nvSpPr>
        <p:spPr>
          <a:xfrm>
            <a:off x="3734222" y="362012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odoni Std" panose="02070803070706020303" pitchFamily="18" charset="0"/>
              </a:rPr>
              <a:t>FACULTY &amp; EMPLOYEE       </a:t>
            </a:r>
            <a:br>
              <a:rPr lang="en-US" sz="3600" b="1" dirty="0">
                <a:solidFill>
                  <a:schemeClr val="bg1"/>
                </a:solidFill>
                <a:latin typeface="Bodoni Std" panose="020708030707060203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doni Std" panose="02070803070706020303" pitchFamily="18" charset="0"/>
              </a:rPr>
              <a:t>         ASSISTANCE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F0006-15E8-FA21-D9A6-E683B5C89E2E}"/>
              </a:ext>
            </a:extLst>
          </p:cNvPr>
          <p:cNvSpPr txBox="1"/>
          <p:nvPr/>
        </p:nvSpPr>
        <p:spPr>
          <a:xfrm>
            <a:off x="3660489" y="1951493"/>
            <a:ext cx="7391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FEAP offers a diverse team of professional mental health consultants. In FY ‘22, we served over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8,000 participants</a:t>
            </a:r>
            <a:r>
              <a:rPr lang="en-US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, who experienced: </a:t>
            </a:r>
          </a:p>
          <a:p>
            <a:endParaRPr lang="en-US" b="1" dirty="0">
              <a:solidFill>
                <a:schemeClr val="bg1"/>
              </a:solidFill>
              <a:latin typeface="ITC Franklin Gothic Std Book" panose="020B0504030503020204" pitchFamily="34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          increase in life satisfaction</a:t>
            </a:r>
          </a:p>
          <a:p>
            <a:endParaRPr lang="en-US" b="1" dirty="0">
              <a:solidFill>
                <a:schemeClr val="bg1"/>
              </a:solidFill>
              <a:latin typeface="ITC Franklin Gothic Std Book" panose="020B0504030503020204" pitchFamily="34" charset="77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          decrease in work stress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BFBB4-2CE2-5156-D2DB-484878B71317}"/>
              </a:ext>
            </a:extLst>
          </p:cNvPr>
          <p:cNvSpPr/>
          <p:nvPr/>
        </p:nvSpPr>
        <p:spPr>
          <a:xfrm>
            <a:off x="3734222" y="2618693"/>
            <a:ext cx="588579" cy="5885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948636-C9DF-1C1B-F8DA-F0C003917631}"/>
              </a:ext>
            </a:extLst>
          </p:cNvPr>
          <p:cNvSpPr/>
          <p:nvPr/>
        </p:nvSpPr>
        <p:spPr>
          <a:xfrm>
            <a:off x="3753295" y="3259319"/>
            <a:ext cx="588579" cy="5885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8EF9D-AA82-E415-4EEE-85C28A1CA09E}"/>
              </a:ext>
            </a:extLst>
          </p:cNvPr>
          <p:cNvSpPr txBox="1"/>
          <p:nvPr/>
        </p:nvSpPr>
        <p:spPr>
          <a:xfrm>
            <a:off x="3713202" y="2721859"/>
            <a:ext cx="72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odoni Std" panose="02070803070706020303" pitchFamily="18" charset="0"/>
              </a:rPr>
              <a:t>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62D16-EC36-416F-46CB-081E9272D0C5}"/>
              </a:ext>
            </a:extLst>
          </p:cNvPr>
          <p:cNvSpPr txBox="1"/>
          <p:nvPr/>
        </p:nvSpPr>
        <p:spPr>
          <a:xfrm>
            <a:off x="3744624" y="3367992"/>
            <a:ext cx="72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odoni Std" panose="02070803070706020303" pitchFamily="18" charset="0"/>
              </a:rPr>
              <a:t>28%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9A50C0-32F1-A7AC-66E5-3A90FB3D5ED4}"/>
              </a:ext>
            </a:extLst>
          </p:cNvPr>
          <p:cNvSpPr txBox="1"/>
          <p:nvPr/>
        </p:nvSpPr>
        <p:spPr>
          <a:xfrm>
            <a:off x="2594113" y="4304567"/>
            <a:ext cx="9093390" cy="274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doni Std" panose="02070803070706020303" pitchFamily="18" charset="0"/>
              </a:rPr>
              <a:t>CLIENTS HAVE SAID:</a:t>
            </a:r>
          </a:p>
          <a:p>
            <a:pPr>
              <a:spcAft>
                <a:spcPts val="1400"/>
              </a:spcAft>
            </a:pPr>
            <a:r>
              <a:rPr lang="en-US" sz="22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“FEAP gave me the chance to come to learn about myself, to realize that support is a healing experience and that I can feel better.” 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“FEAP is a great program. I’m happy that UVA has FEAP to help everyone at UVA who needs it…It was such a benefit.”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latin typeface="Bodoni Std" panose="02070803070706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1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3B1169-B413-5B57-67B6-35D0172281A1}"/>
              </a:ext>
            </a:extLst>
          </p:cNvPr>
          <p:cNvSpPr/>
          <p:nvPr/>
        </p:nvSpPr>
        <p:spPr>
          <a:xfrm>
            <a:off x="4582" y="449255"/>
            <a:ext cx="12192000" cy="5959490"/>
          </a:xfrm>
          <a:prstGeom prst="rect">
            <a:avLst/>
          </a:prstGeom>
          <a:solidFill>
            <a:srgbClr val="232D4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26860-7F2E-CE47-A4B9-35FB8A0F68CD}"/>
              </a:ext>
            </a:extLst>
          </p:cNvPr>
          <p:cNvSpPr txBox="1"/>
          <p:nvPr/>
        </p:nvSpPr>
        <p:spPr>
          <a:xfrm>
            <a:off x="183003" y="2736661"/>
            <a:ext cx="153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ITC Franklin Gothic Std Med" panose="020B0504030503020204" pitchFamily="34" charset="77"/>
              </a:rPr>
              <a:t>With over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C5E8-A845-B4C5-CE23-4457DB6194C6}"/>
              </a:ext>
            </a:extLst>
          </p:cNvPr>
          <p:cNvSpPr txBox="1"/>
          <p:nvPr/>
        </p:nvSpPr>
        <p:spPr>
          <a:xfrm>
            <a:off x="183003" y="3979096"/>
            <a:ext cx="23000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ITC Franklin Gothic Std Med" panose="020B0504030503020204" pitchFamily="34" charset="77"/>
              </a:rPr>
              <a:t>of service, we offer: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3154C-975C-78EA-AD6B-563F572430CF}"/>
              </a:ext>
            </a:extLst>
          </p:cNvPr>
          <p:cNvSpPr txBox="1"/>
          <p:nvPr/>
        </p:nvSpPr>
        <p:spPr>
          <a:xfrm>
            <a:off x="983760" y="3285279"/>
            <a:ext cx="124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doni Std" panose="02070803070706020303" pitchFamily="18" charset="0"/>
              </a:rPr>
              <a:t>YEARS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18025-5CE0-A60E-6FFE-E40A330ED056}"/>
              </a:ext>
            </a:extLst>
          </p:cNvPr>
          <p:cNvSpPr/>
          <p:nvPr/>
        </p:nvSpPr>
        <p:spPr>
          <a:xfrm>
            <a:off x="301120" y="3223525"/>
            <a:ext cx="665304" cy="665304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EA527-8941-D7B6-CE46-B1B029882AC2}"/>
              </a:ext>
            </a:extLst>
          </p:cNvPr>
          <p:cNvSpPr txBox="1"/>
          <p:nvPr/>
        </p:nvSpPr>
        <p:spPr>
          <a:xfrm>
            <a:off x="349987" y="3308529"/>
            <a:ext cx="75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doni Std" panose="02070803070706020303" pitchFamily="18" charset="0"/>
              </a:rPr>
              <a:t>28</a:t>
            </a:r>
          </a:p>
        </p:txBody>
      </p:sp>
      <p:pic>
        <p:nvPicPr>
          <p:cNvPr id="8" name="Picture 7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id="{FE14D4A7-67EA-2E9C-366C-8F9AC6578A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332" y="3938787"/>
            <a:ext cx="4692299" cy="3128199"/>
          </a:xfrm>
          <a:prstGeom prst="rect">
            <a:avLst/>
          </a:prstGeom>
        </p:spPr>
      </p:pic>
      <p:pic>
        <p:nvPicPr>
          <p:cNvPr id="10" name="Picture 9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5F2FA390-0F5C-688F-C32F-13993BC8FD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655" y="-28633"/>
            <a:ext cx="4234878" cy="2827806"/>
          </a:xfrm>
          <a:prstGeom prst="rect">
            <a:avLst/>
          </a:prstGeom>
        </p:spPr>
      </p:pic>
      <p:pic>
        <p:nvPicPr>
          <p:cNvPr id="12" name="Picture 11" descr="A hand holding a yellow flower&#10;&#10;Description automatically generated">
            <a:extLst>
              <a:ext uri="{FF2B5EF4-FFF2-40B4-BE49-F238E27FC236}">
                <a16:creationId xmlns:a16="http://schemas.microsoft.com/office/drawing/2014/main" id="{A36EB3EE-36DD-A3CA-6B9E-FB77AC4B82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37" y="162018"/>
            <a:ext cx="4128581" cy="27560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31A2FC-758D-83CB-993B-88BF401001A5}"/>
              </a:ext>
            </a:extLst>
          </p:cNvPr>
          <p:cNvCxnSpPr>
            <a:cxnSpLocks/>
          </p:cNvCxnSpPr>
          <p:nvPr/>
        </p:nvCxnSpPr>
        <p:spPr>
          <a:xfrm>
            <a:off x="2442978" y="3556177"/>
            <a:ext cx="9170953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CC30EE-C680-681F-9723-CDB19CB90D72}"/>
              </a:ext>
            </a:extLst>
          </p:cNvPr>
          <p:cNvSpPr txBox="1"/>
          <p:nvPr/>
        </p:nvSpPr>
        <p:spPr>
          <a:xfrm>
            <a:off x="3371255" y="3978173"/>
            <a:ext cx="209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doni Std" panose="02070803070706020303" pitchFamily="18" charset="0"/>
              </a:rPr>
              <a:t>PERSONAL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84AE3-425A-7859-FCAD-83B922AFBECD}"/>
              </a:ext>
            </a:extLst>
          </p:cNvPr>
          <p:cNvSpPr txBox="1"/>
          <p:nvPr/>
        </p:nvSpPr>
        <p:spPr>
          <a:xfrm>
            <a:off x="3145937" y="4686059"/>
            <a:ext cx="2620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ssessment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ounseling &amp; Crisis care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Referral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ollow-up 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A1CE8FB-EEED-8E20-8C27-E0FE4206D817}"/>
              </a:ext>
            </a:extLst>
          </p:cNvPr>
          <p:cNvSpPr/>
          <p:nvPr/>
        </p:nvSpPr>
        <p:spPr>
          <a:xfrm>
            <a:off x="4193336" y="3168560"/>
            <a:ext cx="462455" cy="3920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DD39694A-A924-29DC-CE10-0E9107B3410E}"/>
              </a:ext>
            </a:extLst>
          </p:cNvPr>
          <p:cNvSpPr/>
          <p:nvPr/>
        </p:nvSpPr>
        <p:spPr>
          <a:xfrm>
            <a:off x="10419566" y="3178030"/>
            <a:ext cx="462455" cy="3920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60475C7-F823-00D0-905B-7C6B78AFA1DF}"/>
              </a:ext>
            </a:extLst>
          </p:cNvPr>
          <p:cNvSpPr/>
          <p:nvPr/>
        </p:nvSpPr>
        <p:spPr>
          <a:xfrm rot="10800000">
            <a:off x="7335939" y="3565322"/>
            <a:ext cx="462455" cy="3920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9EC31-1C66-20A9-C93F-B14B5C3FDD08}"/>
              </a:ext>
            </a:extLst>
          </p:cNvPr>
          <p:cNvSpPr txBox="1"/>
          <p:nvPr/>
        </p:nvSpPr>
        <p:spPr>
          <a:xfrm>
            <a:off x="6493950" y="1116587"/>
            <a:ext cx="225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doni Std" panose="02070803070706020303" pitchFamily="18" charset="0"/>
              </a:rPr>
              <a:t>ORGANIZATIONAL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25229-DCB7-0920-D3C5-C7A7066E3DD4}"/>
              </a:ext>
            </a:extLst>
          </p:cNvPr>
          <p:cNvSpPr txBox="1"/>
          <p:nvPr/>
        </p:nvSpPr>
        <p:spPr>
          <a:xfrm>
            <a:off x="6034631" y="1788855"/>
            <a:ext cx="3292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Consultation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Training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ritical incident response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W</a:t>
            </a:r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orkplace interventions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39077-5419-BDEB-A450-A3937A03E64C}"/>
              </a:ext>
            </a:extLst>
          </p:cNvPr>
          <p:cNvSpPr txBox="1"/>
          <p:nvPr/>
        </p:nvSpPr>
        <p:spPr>
          <a:xfrm>
            <a:off x="9619987" y="4022833"/>
            <a:ext cx="209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odoni Std" panose="02070803070706020303" pitchFamily="18" charset="0"/>
              </a:rPr>
              <a:t>PREVENTION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C73638-3060-50ED-C162-B11C08EF6BF8}"/>
              </a:ext>
            </a:extLst>
          </p:cNvPr>
          <p:cNvSpPr txBox="1"/>
          <p:nvPr/>
        </p:nvSpPr>
        <p:spPr>
          <a:xfrm>
            <a:off x="9517968" y="4686059"/>
            <a:ext cx="230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Team education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Individual education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Increase awareness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ITC Franklin Gothic Std Bk Cd" panose="020B0506030503020204" pitchFamily="34" charset="77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ITC Franklin Gothic Std Bk Cd" panose="020B0506030503020204" pitchFamily="34" charset="77"/>
                <a:cs typeface="Arial" panose="020B0604020202020204" pitchFamily="34" charset="0"/>
              </a:rPr>
              <a:t>ecrease stigma</a:t>
            </a:r>
            <a:endParaRPr lang="en-US" sz="2000" dirty="0">
              <a:solidFill>
                <a:schemeClr val="bg1"/>
              </a:solidFill>
              <a:effectLst/>
              <a:latin typeface="ITC Franklin Gothic Std Bk Cd" panose="020B0506030503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1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8981D92-1E16-09A1-3DBF-8A98FECCA7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8"/>
            <a:ext cx="12192000" cy="6854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0D3B7C-30A4-8DE7-20D2-07E6840AD752}"/>
              </a:ext>
            </a:extLst>
          </p:cNvPr>
          <p:cNvSpPr txBox="1"/>
          <p:nvPr/>
        </p:nvSpPr>
        <p:spPr>
          <a:xfrm>
            <a:off x="1401947" y="1836256"/>
            <a:ext cx="938810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In 2022, FEAP added 3.5 FTE enabling FEAP to: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 Extend</a:t>
            </a: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model of care</a:t>
            </a: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and shorten wait time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Create specialized roles for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prevention and crisis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Provide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additional trauma informed care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Provide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TC Franklin Gothic Std Book" panose="020B0504030503020204" pitchFamily="34" charset="77"/>
              </a:rPr>
              <a:t>24/7 on demand</a:t>
            </a: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, virtual self guided supports in </a:t>
            </a:r>
            <a:b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</a:br>
            <a:r>
              <a:rPr lang="en-US" sz="2400" b="1" dirty="0">
                <a:solidFill>
                  <a:schemeClr val="bg1"/>
                </a:solidFill>
                <a:latin typeface="ITC Franklin Gothic Std Book" panose="020B0504030503020204" pitchFamily="34" charset="77"/>
              </a:rPr>
              <a:t> FEAP for You  </a:t>
            </a:r>
          </a:p>
        </p:txBody>
      </p:sp>
      <p:pic>
        <p:nvPicPr>
          <p:cNvPr id="22" name="Graphic 21" descr="Open hand with plant with solid fill">
            <a:extLst>
              <a:ext uri="{FF2B5EF4-FFF2-40B4-BE49-F238E27FC236}">
                <a16:creationId xmlns:a16="http://schemas.microsoft.com/office/drawing/2014/main" id="{C409B90E-D3BC-6020-031D-EBFD6D14A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3006" y="4558414"/>
            <a:ext cx="2211835" cy="22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908039D-07F8-3761-7795-9FF81CC29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95" y="1492469"/>
            <a:ext cx="6697471" cy="4344690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  <a:softEdge rad="50800"/>
          </a:effectLst>
        </p:spPr>
      </p:pic>
      <p:sp>
        <p:nvSpPr>
          <p:cNvPr id="3" name="Triangle 2">
            <a:hlinkClick r:id="rId4"/>
            <a:extLst>
              <a:ext uri="{FF2B5EF4-FFF2-40B4-BE49-F238E27FC236}">
                <a16:creationId xmlns:a16="http://schemas.microsoft.com/office/drawing/2014/main" id="{CB354AB7-6EED-9D52-745E-352644ED5C0A}"/>
              </a:ext>
            </a:extLst>
          </p:cNvPr>
          <p:cNvSpPr/>
          <p:nvPr/>
        </p:nvSpPr>
        <p:spPr>
          <a:xfrm rot="5400000">
            <a:off x="5407264" y="3589898"/>
            <a:ext cx="958332" cy="68942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88981-A486-C3FB-9DE9-A24E2557B455}"/>
              </a:ext>
            </a:extLst>
          </p:cNvPr>
          <p:cNvSpPr txBox="1"/>
          <p:nvPr/>
        </p:nvSpPr>
        <p:spPr>
          <a:xfrm>
            <a:off x="3021027" y="784254"/>
            <a:ext cx="573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57200"/>
                </a:solidFill>
                <a:latin typeface="Bodoni Std" panose="02070803070706020303" pitchFamily="18" charset="0"/>
              </a:rPr>
              <a:t>LEARN MORE ABOUT FEAP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DCE47-D990-63FC-94DD-BF0B3CDEBF9F}"/>
              </a:ext>
            </a:extLst>
          </p:cNvPr>
          <p:cNvSpPr/>
          <p:nvPr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rgbClr val="AA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D9561-F0EA-17A5-3C17-7742D83F6D51}"/>
              </a:ext>
            </a:extLst>
          </p:cNvPr>
          <p:cNvSpPr/>
          <p:nvPr/>
        </p:nvSpPr>
        <p:spPr>
          <a:xfrm>
            <a:off x="0" y="6668814"/>
            <a:ext cx="12192000" cy="189186"/>
          </a:xfrm>
          <a:prstGeom prst="rect">
            <a:avLst/>
          </a:prstGeom>
          <a:solidFill>
            <a:srgbClr val="AA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200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Bodoni Std</vt:lpstr>
      <vt:lpstr>Calibri</vt:lpstr>
      <vt:lpstr>Calibri Light</vt:lpstr>
      <vt:lpstr>ITC Franklin Gothic Std Bk Cd</vt:lpstr>
      <vt:lpstr>ITC Franklin Gothic Std Book</vt:lpstr>
      <vt:lpstr>ITC Franklin Gothic Std Med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Fuller, Susannah E (sem5b)</dc:creator>
  <cp:lastModifiedBy>Susannah Fuller</cp:lastModifiedBy>
  <cp:revision>16</cp:revision>
  <dcterms:created xsi:type="dcterms:W3CDTF">2020-10-16T14:43:52Z</dcterms:created>
  <dcterms:modified xsi:type="dcterms:W3CDTF">2023-02-02T14:55:19Z</dcterms:modified>
</cp:coreProperties>
</file>