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60" r:id="rId4"/>
    <p:sldId id="261" r:id="rId5"/>
    <p:sldId id="259" r:id="rId6"/>
    <p:sldId id="262" r:id="rId7"/>
    <p:sldId id="257"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888" userDrawn="1">
          <p15:clr>
            <a:srgbClr val="A4A3A4"/>
          </p15:clr>
        </p15:guide>
        <p15:guide id="5" pos="7272" userDrawn="1">
          <p15:clr>
            <a:srgbClr val="A4A3A4"/>
          </p15:clr>
        </p15:guide>
        <p15:guide id="6"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CAD3"/>
    <a:srgbClr val="232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D391D-DCAB-F04F-A014-AAE666C07109}" v="70" dt="2024-04-19T18:48:06.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howGuides="1">
      <p:cViewPr>
        <p:scale>
          <a:sx n="100" d="100"/>
          <a:sy n="100" d="100"/>
        </p:scale>
        <p:origin x="240" y="528"/>
      </p:cViewPr>
      <p:guideLst>
        <p:guide orient="horz" pos="3888"/>
        <p:guide pos="7272"/>
        <p:guide pos="4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CF53B-E4E4-A745-8E40-EBCD083A30AF}" type="datetimeFigureOut">
              <a:rPr lang="en-US" smtClean="0"/>
              <a:t>4/19/24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EDA18-0B83-9147-BF16-6B1F9FAE3B93}" type="slidenum">
              <a:rPr lang="en-US" smtClean="0"/>
              <a:t>‹#›</a:t>
            </a:fld>
            <a:endParaRPr lang="en-US"/>
          </a:p>
        </p:txBody>
      </p:sp>
    </p:spTree>
    <p:extLst>
      <p:ext uri="{BB962C8B-B14F-4D97-AF65-F5344CB8AC3E}">
        <p14:creationId xmlns:p14="http://schemas.microsoft.com/office/powerpoint/2010/main" val="118334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Option 1</a:t>
            </a:r>
          </a:p>
        </p:txBody>
      </p:sp>
      <p:sp>
        <p:nvSpPr>
          <p:cNvPr id="4" name="Slide Number Placeholder 3"/>
          <p:cNvSpPr>
            <a:spLocks noGrp="1"/>
          </p:cNvSpPr>
          <p:nvPr>
            <p:ph type="sldNum" sz="quarter" idx="5"/>
          </p:nvPr>
        </p:nvSpPr>
        <p:spPr/>
        <p:txBody>
          <a:bodyPr/>
          <a:lstStyle/>
          <a:p>
            <a:fld id="{212EDA18-0B83-9147-BF16-6B1F9FAE3B93}" type="slidenum">
              <a:rPr lang="en-US" smtClean="0"/>
              <a:t>1</a:t>
            </a:fld>
            <a:endParaRPr lang="en-US"/>
          </a:p>
        </p:txBody>
      </p:sp>
    </p:spTree>
    <p:extLst>
      <p:ext uri="{BB962C8B-B14F-4D97-AF65-F5344CB8AC3E}">
        <p14:creationId xmlns:p14="http://schemas.microsoft.com/office/powerpoint/2010/main" val="132872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slide with semi-circle element.</a:t>
            </a:r>
          </a:p>
        </p:txBody>
      </p:sp>
      <p:sp>
        <p:nvSpPr>
          <p:cNvPr id="4" name="Slide Number Placeholder 3"/>
          <p:cNvSpPr>
            <a:spLocks noGrp="1"/>
          </p:cNvSpPr>
          <p:nvPr>
            <p:ph type="sldNum" sz="quarter" idx="5"/>
          </p:nvPr>
        </p:nvSpPr>
        <p:spPr/>
        <p:txBody>
          <a:bodyPr/>
          <a:lstStyle/>
          <a:p>
            <a:fld id="{212EDA18-0B83-9147-BF16-6B1F9FAE3B93}" type="slidenum">
              <a:rPr lang="en-US" smtClean="0"/>
              <a:t>2</a:t>
            </a:fld>
            <a:endParaRPr lang="en-US"/>
          </a:p>
        </p:txBody>
      </p:sp>
    </p:spTree>
    <p:extLst>
      <p:ext uri="{BB962C8B-B14F-4D97-AF65-F5344CB8AC3E}">
        <p14:creationId xmlns:p14="http://schemas.microsoft.com/office/powerpoint/2010/main" val="377894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slide with wave element.</a:t>
            </a:r>
          </a:p>
        </p:txBody>
      </p:sp>
      <p:sp>
        <p:nvSpPr>
          <p:cNvPr id="4" name="Slide Number Placeholder 3"/>
          <p:cNvSpPr>
            <a:spLocks noGrp="1"/>
          </p:cNvSpPr>
          <p:nvPr>
            <p:ph type="sldNum" sz="quarter" idx="5"/>
          </p:nvPr>
        </p:nvSpPr>
        <p:spPr/>
        <p:txBody>
          <a:bodyPr/>
          <a:lstStyle/>
          <a:p>
            <a:fld id="{212EDA18-0B83-9147-BF16-6B1F9FAE3B93}" type="slidenum">
              <a:rPr lang="en-US" smtClean="0"/>
              <a:t>3</a:t>
            </a:fld>
            <a:endParaRPr lang="en-US"/>
          </a:p>
        </p:txBody>
      </p:sp>
    </p:spTree>
    <p:extLst>
      <p:ext uri="{BB962C8B-B14F-4D97-AF65-F5344CB8AC3E}">
        <p14:creationId xmlns:p14="http://schemas.microsoft.com/office/powerpoint/2010/main" val="58188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slide, plain.</a:t>
            </a:r>
          </a:p>
        </p:txBody>
      </p:sp>
      <p:sp>
        <p:nvSpPr>
          <p:cNvPr id="4" name="Slide Number Placeholder 3"/>
          <p:cNvSpPr>
            <a:spLocks noGrp="1"/>
          </p:cNvSpPr>
          <p:nvPr>
            <p:ph type="sldNum" sz="quarter" idx="5"/>
          </p:nvPr>
        </p:nvSpPr>
        <p:spPr/>
        <p:txBody>
          <a:bodyPr/>
          <a:lstStyle/>
          <a:p>
            <a:fld id="{212EDA18-0B83-9147-BF16-6B1F9FAE3B93}" type="slidenum">
              <a:rPr lang="en-US" smtClean="0"/>
              <a:t>4</a:t>
            </a:fld>
            <a:endParaRPr lang="en-US"/>
          </a:p>
        </p:txBody>
      </p:sp>
    </p:spTree>
    <p:extLst>
      <p:ext uri="{BB962C8B-B14F-4D97-AF65-F5344CB8AC3E}">
        <p14:creationId xmlns:p14="http://schemas.microsoft.com/office/powerpoint/2010/main" val="260456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Slide</a:t>
            </a:r>
          </a:p>
        </p:txBody>
      </p:sp>
      <p:sp>
        <p:nvSpPr>
          <p:cNvPr id="4" name="Slide Number Placeholder 3"/>
          <p:cNvSpPr>
            <a:spLocks noGrp="1"/>
          </p:cNvSpPr>
          <p:nvPr>
            <p:ph type="sldNum" sz="quarter" idx="5"/>
          </p:nvPr>
        </p:nvSpPr>
        <p:spPr/>
        <p:txBody>
          <a:bodyPr/>
          <a:lstStyle/>
          <a:p>
            <a:fld id="{212EDA18-0B83-9147-BF16-6B1F9FAE3B93}" type="slidenum">
              <a:rPr lang="en-US" smtClean="0"/>
              <a:t>5</a:t>
            </a:fld>
            <a:endParaRPr lang="en-US"/>
          </a:p>
        </p:txBody>
      </p:sp>
    </p:spTree>
    <p:extLst>
      <p:ext uri="{BB962C8B-B14F-4D97-AF65-F5344CB8AC3E}">
        <p14:creationId xmlns:p14="http://schemas.microsoft.com/office/powerpoint/2010/main" val="303321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 Slide</a:t>
            </a:r>
          </a:p>
        </p:txBody>
      </p:sp>
      <p:sp>
        <p:nvSpPr>
          <p:cNvPr id="4" name="Slide Number Placeholder 3"/>
          <p:cNvSpPr>
            <a:spLocks noGrp="1"/>
          </p:cNvSpPr>
          <p:nvPr>
            <p:ph type="sldNum" sz="quarter" idx="5"/>
          </p:nvPr>
        </p:nvSpPr>
        <p:spPr/>
        <p:txBody>
          <a:bodyPr/>
          <a:lstStyle/>
          <a:p>
            <a:fld id="{212EDA18-0B83-9147-BF16-6B1F9FAE3B93}" type="slidenum">
              <a:rPr lang="en-US" smtClean="0"/>
              <a:t>6</a:t>
            </a:fld>
            <a:endParaRPr lang="en-US"/>
          </a:p>
        </p:txBody>
      </p:sp>
    </p:spTree>
    <p:extLst>
      <p:ext uri="{BB962C8B-B14F-4D97-AF65-F5344CB8AC3E}">
        <p14:creationId xmlns:p14="http://schemas.microsoft.com/office/powerpoint/2010/main" val="336279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Transitional Slide by Topic</a:t>
            </a:r>
          </a:p>
        </p:txBody>
      </p:sp>
      <p:sp>
        <p:nvSpPr>
          <p:cNvPr id="4" name="Slide Number Placeholder 3"/>
          <p:cNvSpPr>
            <a:spLocks noGrp="1"/>
          </p:cNvSpPr>
          <p:nvPr>
            <p:ph type="sldNum" sz="quarter" idx="5"/>
          </p:nvPr>
        </p:nvSpPr>
        <p:spPr/>
        <p:txBody>
          <a:bodyPr/>
          <a:lstStyle/>
          <a:p>
            <a:fld id="{212EDA18-0B83-9147-BF16-6B1F9FAE3B93}" type="slidenum">
              <a:rPr lang="en-US" smtClean="0"/>
              <a:t>7</a:t>
            </a:fld>
            <a:endParaRPr lang="en-US"/>
          </a:p>
        </p:txBody>
      </p:sp>
    </p:spTree>
    <p:extLst>
      <p:ext uri="{BB962C8B-B14F-4D97-AF65-F5344CB8AC3E}">
        <p14:creationId xmlns:p14="http://schemas.microsoft.com/office/powerpoint/2010/main" val="354739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Slide / Outro Slide</a:t>
            </a:r>
          </a:p>
        </p:txBody>
      </p:sp>
      <p:sp>
        <p:nvSpPr>
          <p:cNvPr id="4" name="Slide Number Placeholder 3"/>
          <p:cNvSpPr>
            <a:spLocks noGrp="1"/>
          </p:cNvSpPr>
          <p:nvPr>
            <p:ph type="sldNum" sz="quarter" idx="5"/>
          </p:nvPr>
        </p:nvSpPr>
        <p:spPr/>
        <p:txBody>
          <a:bodyPr/>
          <a:lstStyle/>
          <a:p>
            <a:fld id="{212EDA18-0B83-9147-BF16-6B1F9FAE3B93}" type="slidenum">
              <a:rPr lang="en-US" smtClean="0"/>
              <a:t>8</a:t>
            </a:fld>
            <a:endParaRPr lang="en-US"/>
          </a:p>
        </p:txBody>
      </p:sp>
    </p:spTree>
    <p:extLst>
      <p:ext uri="{BB962C8B-B14F-4D97-AF65-F5344CB8AC3E}">
        <p14:creationId xmlns:p14="http://schemas.microsoft.com/office/powerpoint/2010/main" val="308026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AAC8-827C-163A-61C1-54DA648759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343F3-FDC4-75FB-7D22-55AF5BB49C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CACCCD-C902-E640-7791-4EE6FA8CD182}"/>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5" name="Footer Placeholder 4">
            <a:extLst>
              <a:ext uri="{FF2B5EF4-FFF2-40B4-BE49-F238E27FC236}">
                <a16:creationId xmlns:a16="http://schemas.microsoft.com/office/drawing/2014/main" id="{B287BDAD-1A4C-0BA6-21EF-E0A9E2DE7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36E36-8689-C3B8-8EC7-F1A2B7F4DD10}"/>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258050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1E69-5D8D-4E53-0D89-6AE73E8F5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9964B8-B337-11EF-6984-605456AC0E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12B85-F9FF-6A05-2079-0A914F5536F6}"/>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5" name="Footer Placeholder 4">
            <a:extLst>
              <a:ext uri="{FF2B5EF4-FFF2-40B4-BE49-F238E27FC236}">
                <a16:creationId xmlns:a16="http://schemas.microsoft.com/office/drawing/2014/main" id="{DD9AD5A1-7DC5-EAE4-018D-9281A1C6B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2ABC8-3475-73CF-2A7E-5C8470C0FA66}"/>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40210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B5A0D-CEA2-B1BF-74A9-F2FF066C7D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C2F7AF-CBAE-E4BE-B85B-AF0E981A0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9F4D2-444D-6DF9-FF12-3C825784AD65}"/>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5" name="Footer Placeholder 4">
            <a:extLst>
              <a:ext uri="{FF2B5EF4-FFF2-40B4-BE49-F238E27FC236}">
                <a16:creationId xmlns:a16="http://schemas.microsoft.com/office/drawing/2014/main" id="{69D3C502-54A8-F3B6-8AD5-4D366D745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D7D0A-E293-8200-D159-9AB4BC89DF2A}"/>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152007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575D-4372-0EE7-E50D-03C71FCE50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350B1C-8CD7-EDA7-5225-00C5970074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F8D66-6054-1D2D-A8ED-85FDD8327366}"/>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5" name="Footer Placeholder 4">
            <a:extLst>
              <a:ext uri="{FF2B5EF4-FFF2-40B4-BE49-F238E27FC236}">
                <a16:creationId xmlns:a16="http://schemas.microsoft.com/office/drawing/2014/main" id="{51589B23-B56A-047A-D8C4-60C6C24F9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E0D5C-F8CE-8E77-2389-68FA5727F570}"/>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211789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8F43-F872-4825-F8B5-44674DE402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54B40F-E5F3-6844-2CFD-7B4F436A5F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C89EF9-57C2-0F3E-87BD-36EA6CA14095}"/>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5" name="Footer Placeholder 4">
            <a:extLst>
              <a:ext uri="{FF2B5EF4-FFF2-40B4-BE49-F238E27FC236}">
                <a16:creationId xmlns:a16="http://schemas.microsoft.com/office/drawing/2014/main" id="{6DB5B2F0-9773-C77F-A313-CE634D458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C10FB-4861-0A32-0A83-F09DF0AA685E}"/>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396218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4DA4-E65F-0F5B-8BB7-5F546C963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F0907-0624-A6C4-F8C7-723FACF291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B3061A-4039-2E33-50DA-CD5CFE043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8ECEBD-5349-E4F5-DCB8-AE47442391AC}"/>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6" name="Footer Placeholder 5">
            <a:extLst>
              <a:ext uri="{FF2B5EF4-FFF2-40B4-BE49-F238E27FC236}">
                <a16:creationId xmlns:a16="http://schemas.microsoft.com/office/drawing/2014/main" id="{3020214B-BBF3-DE6D-492E-CA0F8052F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874B0-7AA7-64B7-852C-3F9984BA98D3}"/>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17886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94CD-12D8-AE41-725A-0A4227B6D6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094BD-70AC-EE56-AB64-F98F7900EE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2E4360-6B44-09BF-5B34-F8C0DB81B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493F9D-DEC9-001D-81D2-0106AA75E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B4DEC4-B8F9-EF69-31A4-471409BC05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7958E-4B79-DAA1-3F63-5F2E9744D1B9}"/>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8" name="Footer Placeholder 7">
            <a:extLst>
              <a:ext uri="{FF2B5EF4-FFF2-40B4-BE49-F238E27FC236}">
                <a16:creationId xmlns:a16="http://schemas.microsoft.com/office/drawing/2014/main" id="{525F062F-A956-C181-DFCD-43F806E421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80AFCA-FCC0-9B03-2B6B-58B7F5FFCD85}"/>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392135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A816-61C9-192E-BD01-96139BB10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2BB253-8DE2-9A90-FDE3-EBEBF0A9042C}"/>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4" name="Footer Placeholder 3">
            <a:extLst>
              <a:ext uri="{FF2B5EF4-FFF2-40B4-BE49-F238E27FC236}">
                <a16:creationId xmlns:a16="http://schemas.microsoft.com/office/drawing/2014/main" id="{9EFB3DB0-0410-C87B-9C80-C07761BADD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27782C-B818-3AAC-40D2-C35839780D55}"/>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395675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48B99-54D4-D290-70BE-CD684BCCD686}"/>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3" name="Footer Placeholder 2">
            <a:extLst>
              <a:ext uri="{FF2B5EF4-FFF2-40B4-BE49-F238E27FC236}">
                <a16:creationId xmlns:a16="http://schemas.microsoft.com/office/drawing/2014/main" id="{458D41E8-0A5C-2458-696F-9D18457B5B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0E35B9-87B9-7685-F5C7-2492BC1C6E84}"/>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252626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CA85-403D-4E41-86C5-DC98B77B7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17449A-D4BA-C8AF-4032-7403C68E2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740B46-09D2-5E1B-8951-ABE66F78D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8639F-987E-624B-1D1E-1A856DD013B8}"/>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6" name="Footer Placeholder 5">
            <a:extLst>
              <a:ext uri="{FF2B5EF4-FFF2-40B4-BE49-F238E27FC236}">
                <a16:creationId xmlns:a16="http://schemas.microsoft.com/office/drawing/2014/main" id="{F4501BD1-2B6C-178D-1198-6E92DA2CD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B949B-7053-C8AD-D73E-CD9DA6A256E4}"/>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78094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B871-0E63-F494-DD6F-04902F437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F7F90-20C4-8A2B-4003-98E299B91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FC8CD1-AA4B-5BDB-7273-91328C4CC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215CD-2188-654B-4354-24DE527EE291}"/>
              </a:ext>
            </a:extLst>
          </p:cNvPr>
          <p:cNvSpPr>
            <a:spLocks noGrp="1"/>
          </p:cNvSpPr>
          <p:nvPr>
            <p:ph type="dt" sz="half" idx="10"/>
          </p:nvPr>
        </p:nvSpPr>
        <p:spPr/>
        <p:txBody>
          <a:bodyPr/>
          <a:lstStyle/>
          <a:p>
            <a:fld id="{FCA909C3-E4B7-E54C-92A8-3D1ECE95637E}" type="datetimeFigureOut">
              <a:rPr lang="en-US" smtClean="0"/>
              <a:t>4/19/24</a:t>
            </a:fld>
            <a:endParaRPr lang="en-US"/>
          </a:p>
        </p:txBody>
      </p:sp>
      <p:sp>
        <p:nvSpPr>
          <p:cNvPr id="6" name="Footer Placeholder 5">
            <a:extLst>
              <a:ext uri="{FF2B5EF4-FFF2-40B4-BE49-F238E27FC236}">
                <a16:creationId xmlns:a16="http://schemas.microsoft.com/office/drawing/2014/main" id="{1B652E24-1B1C-D932-5DE3-AE32C5BFC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3DA06-3152-EFCA-4D7C-96E55AA6F2E6}"/>
              </a:ext>
            </a:extLst>
          </p:cNvPr>
          <p:cNvSpPr>
            <a:spLocks noGrp="1"/>
          </p:cNvSpPr>
          <p:nvPr>
            <p:ph type="sldNum" sz="quarter" idx="12"/>
          </p:nvPr>
        </p:nvSpPr>
        <p:spPr/>
        <p:txBody>
          <a:bodyPr/>
          <a:lstStyle/>
          <a:p>
            <a:fld id="{EC20B6EF-09FA-5645-B785-619646016794}" type="slidenum">
              <a:rPr lang="en-US" smtClean="0"/>
              <a:t>‹#›</a:t>
            </a:fld>
            <a:endParaRPr lang="en-US"/>
          </a:p>
        </p:txBody>
      </p:sp>
    </p:spTree>
    <p:extLst>
      <p:ext uri="{BB962C8B-B14F-4D97-AF65-F5344CB8AC3E}">
        <p14:creationId xmlns:p14="http://schemas.microsoft.com/office/powerpoint/2010/main" val="13179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0E9994-7B4D-81E3-653A-67CA8B8AD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75DB21-B520-E8EF-9E5C-5FAF11D7C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52F52-C9D9-884D-C6C6-274A2228F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A909C3-E4B7-E54C-92A8-3D1ECE95637E}" type="datetimeFigureOut">
              <a:rPr lang="en-US" smtClean="0"/>
              <a:t>4/19/24</a:t>
            </a:fld>
            <a:endParaRPr lang="en-US"/>
          </a:p>
        </p:txBody>
      </p:sp>
      <p:sp>
        <p:nvSpPr>
          <p:cNvPr id="5" name="Footer Placeholder 4">
            <a:extLst>
              <a:ext uri="{FF2B5EF4-FFF2-40B4-BE49-F238E27FC236}">
                <a16:creationId xmlns:a16="http://schemas.microsoft.com/office/drawing/2014/main" id="{5D92E163-0780-B946-686F-8F5E03695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454CDA-025E-FB38-20B4-47F9919AB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20B6EF-09FA-5645-B785-619646016794}" type="slidenum">
              <a:rPr lang="en-US" smtClean="0"/>
              <a:t>‹#›</a:t>
            </a:fld>
            <a:endParaRPr lang="en-US"/>
          </a:p>
        </p:txBody>
      </p:sp>
    </p:spTree>
    <p:extLst>
      <p:ext uri="{BB962C8B-B14F-4D97-AF65-F5344CB8AC3E}">
        <p14:creationId xmlns:p14="http://schemas.microsoft.com/office/powerpoint/2010/main" val="236473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edw2z@uvahealth.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uvafeap.com/"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feap@uvahealth.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a compass with a compass pointing at the center&#10;&#10;Description automatically generated">
            <a:extLst>
              <a:ext uri="{FF2B5EF4-FFF2-40B4-BE49-F238E27FC236}">
                <a16:creationId xmlns:a16="http://schemas.microsoft.com/office/drawing/2014/main" id="{5166F626-34C0-947F-3456-3B2630C5B57D}"/>
              </a:ext>
            </a:extLst>
          </p:cNvPr>
          <p:cNvPicPr>
            <a:picLocks noChangeAspect="1"/>
          </p:cNvPicPr>
          <p:nvPr/>
        </p:nvPicPr>
        <p:blipFill rotWithShape="1">
          <a:blip r:embed="rId3">
            <a:extLst>
              <a:ext uri="{28A0092B-C50C-407E-A947-70E740481C1C}">
                <a14:useLocalDpi xmlns:a14="http://schemas.microsoft.com/office/drawing/2010/main" val="0"/>
              </a:ext>
            </a:extLst>
          </a:blip>
          <a:srcRect t="2506" b="6466"/>
          <a:stretch/>
        </p:blipFill>
        <p:spPr>
          <a:xfrm>
            <a:off x="-6675" y="0"/>
            <a:ext cx="12198675" cy="4618839"/>
          </a:xfrm>
          <a:prstGeom prst="rect">
            <a:avLst/>
          </a:prstGeom>
        </p:spPr>
      </p:pic>
      <p:sp>
        <p:nvSpPr>
          <p:cNvPr id="5" name="Title 1">
            <a:extLst>
              <a:ext uri="{FF2B5EF4-FFF2-40B4-BE49-F238E27FC236}">
                <a16:creationId xmlns:a16="http://schemas.microsoft.com/office/drawing/2014/main" id="{71DA8FDB-0762-A565-74BA-E78680852CE7}"/>
              </a:ext>
            </a:extLst>
          </p:cNvPr>
          <p:cNvSpPr txBox="1">
            <a:spLocks/>
          </p:cNvSpPr>
          <p:nvPr/>
        </p:nvSpPr>
        <p:spPr>
          <a:xfrm>
            <a:off x="543751" y="5166407"/>
            <a:ext cx="8437411" cy="662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25CAD3"/>
                </a:solidFill>
                <a:latin typeface="Arial" panose="020B0604020202020204" pitchFamily="34" charset="0"/>
                <a:cs typeface="Arial" panose="020B0604020202020204" pitchFamily="34" charset="0"/>
              </a:rPr>
              <a:t>Title of Presentation</a:t>
            </a:r>
          </a:p>
        </p:txBody>
      </p:sp>
      <p:sp>
        <p:nvSpPr>
          <p:cNvPr id="6" name="Text Placeholder 2">
            <a:extLst>
              <a:ext uri="{FF2B5EF4-FFF2-40B4-BE49-F238E27FC236}">
                <a16:creationId xmlns:a16="http://schemas.microsoft.com/office/drawing/2014/main" id="{2E0A0576-D2E5-6F4A-6227-C1681E5C976C}"/>
              </a:ext>
            </a:extLst>
          </p:cNvPr>
          <p:cNvSpPr txBox="1">
            <a:spLocks/>
          </p:cNvSpPr>
          <p:nvPr/>
        </p:nvSpPr>
        <p:spPr>
          <a:xfrm>
            <a:off x="543751" y="5847360"/>
            <a:ext cx="8412359" cy="3127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dirty="0">
                <a:solidFill>
                  <a:srgbClr val="232C4B"/>
                </a:solidFill>
                <a:latin typeface="Arial" panose="020B0604020202020204" pitchFamily="34" charset="0"/>
                <a:cs typeface="Arial" panose="020B0604020202020204" pitchFamily="34" charset="0"/>
              </a:rPr>
              <a:t>Presented by, byline, or other information as needed here </a:t>
            </a:r>
          </a:p>
          <a:p>
            <a:pPr>
              <a:lnSpc>
                <a:spcPct val="100000"/>
              </a:lnSpc>
              <a:spcBef>
                <a:spcPts val="0"/>
              </a:spcBef>
            </a:pPr>
            <a:endParaRPr lang="en-US" dirty="0">
              <a:solidFill>
                <a:srgbClr val="232C4B"/>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BCBED91-BA4F-48DF-91C8-F44CA1745EDB}"/>
              </a:ext>
            </a:extLst>
          </p:cNvPr>
          <p:cNvPicPr>
            <a:picLocks noChangeAspect="1"/>
          </p:cNvPicPr>
          <p:nvPr/>
        </p:nvPicPr>
        <p:blipFill>
          <a:blip r:embed="rId4"/>
          <a:stretch>
            <a:fillRect/>
          </a:stretch>
        </p:blipFill>
        <p:spPr>
          <a:xfrm>
            <a:off x="-6676" y="4613715"/>
            <a:ext cx="12198675" cy="146176"/>
          </a:xfrm>
          <a:prstGeom prst="rect">
            <a:avLst/>
          </a:prstGeom>
        </p:spPr>
      </p:pic>
      <p:sp>
        <p:nvSpPr>
          <p:cNvPr id="15" name="Oval 14">
            <a:extLst>
              <a:ext uri="{FF2B5EF4-FFF2-40B4-BE49-F238E27FC236}">
                <a16:creationId xmlns:a16="http://schemas.microsoft.com/office/drawing/2014/main" id="{AEF54EEC-B832-7AB6-920C-49E90618A6BC}"/>
              </a:ext>
            </a:extLst>
          </p:cNvPr>
          <p:cNvSpPr/>
          <p:nvPr/>
        </p:nvSpPr>
        <p:spPr>
          <a:xfrm>
            <a:off x="8993687" y="4017723"/>
            <a:ext cx="3181611" cy="26210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up of a logo&#10;&#10;Description automatically generated">
            <a:extLst>
              <a:ext uri="{FF2B5EF4-FFF2-40B4-BE49-F238E27FC236}">
                <a16:creationId xmlns:a16="http://schemas.microsoft.com/office/drawing/2014/main" id="{EDA0CBAF-AF3F-055D-B52C-1412FA381760}"/>
              </a:ext>
            </a:extLst>
          </p:cNvPr>
          <p:cNvPicPr>
            <a:picLocks noChangeAspect="1"/>
          </p:cNvPicPr>
          <p:nvPr/>
        </p:nvPicPr>
        <p:blipFill>
          <a:blip r:embed="rId5"/>
          <a:stretch>
            <a:fillRect/>
          </a:stretch>
        </p:blipFill>
        <p:spPr>
          <a:xfrm>
            <a:off x="9498130" y="4624523"/>
            <a:ext cx="2251284" cy="1600913"/>
          </a:xfrm>
          <a:prstGeom prst="rect">
            <a:avLst/>
          </a:prstGeom>
        </p:spPr>
      </p:pic>
      <p:sp>
        <p:nvSpPr>
          <p:cNvPr id="14" name="Title 1">
            <a:extLst>
              <a:ext uri="{FF2B5EF4-FFF2-40B4-BE49-F238E27FC236}">
                <a16:creationId xmlns:a16="http://schemas.microsoft.com/office/drawing/2014/main" id="{BD3F8B77-7C4B-D12C-1AAE-A2509A40FE61}"/>
              </a:ext>
            </a:extLst>
          </p:cNvPr>
          <p:cNvSpPr txBox="1">
            <a:spLocks/>
          </p:cNvSpPr>
          <p:nvPr/>
        </p:nvSpPr>
        <p:spPr>
          <a:xfrm>
            <a:off x="1587500" y="1358147"/>
            <a:ext cx="6997090" cy="19025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n>
                  <a:solidFill>
                    <a:schemeClr val="accent1"/>
                  </a:solidFill>
                </a:ln>
                <a:solidFill>
                  <a:srgbClr val="FFFF00"/>
                </a:solidFill>
                <a:latin typeface="ITC Franklin Gothic Std Med" panose="020B0504030503020204" pitchFamily="34" charset="77"/>
              </a:rPr>
              <a:t>Choose your image</a:t>
            </a:r>
          </a:p>
          <a:p>
            <a:r>
              <a:rPr lang="en-US" sz="5400" b="1" dirty="0">
                <a:ln>
                  <a:solidFill>
                    <a:schemeClr val="accent1"/>
                  </a:solidFill>
                </a:ln>
                <a:solidFill>
                  <a:srgbClr val="FFFF00"/>
                </a:solidFill>
                <a:latin typeface="ITC Franklin Gothic Std Med" panose="020B0504030503020204" pitchFamily="34" charset="77"/>
              </a:rPr>
              <a:t>and place here</a:t>
            </a:r>
          </a:p>
        </p:txBody>
      </p:sp>
    </p:spTree>
    <p:extLst>
      <p:ext uri="{BB962C8B-B14F-4D97-AF65-F5344CB8AC3E}">
        <p14:creationId xmlns:p14="http://schemas.microsoft.com/office/powerpoint/2010/main" val="155584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and black circle&#10;&#10;Description automatically generated">
            <a:extLst>
              <a:ext uri="{FF2B5EF4-FFF2-40B4-BE49-F238E27FC236}">
                <a16:creationId xmlns:a16="http://schemas.microsoft.com/office/drawing/2014/main" id="{370A400A-ED6A-50BF-F94F-87F816B0A593}"/>
              </a:ext>
            </a:extLst>
          </p:cNvPr>
          <p:cNvPicPr>
            <a:picLocks noChangeAspect="1"/>
          </p:cNvPicPr>
          <p:nvPr/>
        </p:nvPicPr>
        <p:blipFill>
          <a:blip r:embed="rId3"/>
          <a:stretch>
            <a:fillRect/>
          </a:stretch>
        </p:blipFill>
        <p:spPr>
          <a:xfrm>
            <a:off x="0" y="0"/>
            <a:ext cx="3657600" cy="6858000"/>
          </a:xfrm>
          <a:prstGeom prst="rect">
            <a:avLst/>
          </a:prstGeom>
        </p:spPr>
      </p:pic>
      <p:pic>
        <p:nvPicPr>
          <p:cNvPr id="4" name="Picture 3" descr="A blue and green logo&#10;&#10;Description automatically generated">
            <a:extLst>
              <a:ext uri="{FF2B5EF4-FFF2-40B4-BE49-F238E27FC236}">
                <a16:creationId xmlns:a16="http://schemas.microsoft.com/office/drawing/2014/main" id="{A7D6A75E-2CCF-AA6B-A01C-1BDDE2766BE3}"/>
              </a:ext>
            </a:extLst>
          </p:cNvPr>
          <p:cNvPicPr>
            <a:picLocks noChangeAspect="1"/>
          </p:cNvPicPr>
          <p:nvPr/>
        </p:nvPicPr>
        <p:blipFill>
          <a:blip r:embed="rId4"/>
          <a:stretch>
            <a:fillRect/>
          </a:stretch>
        </p:blipFill>
        <p:spPr>
          <a:xfrm>
            <a:off x="9748109" y="5334284"/>
            <a:ext cx="1812512" cy="900484"/>
          </a:xfrm>
          <a:prstGeom prst="rect">
            <a:avLst/>
          </a:prstGeom>
        </p:spPr>
      </p:pic>
      <p:sp>
        <p:nvSpPr>
          <p:cNvPr id="6" name="TextBox 5">
            <a:extLst>
              <a:ext uri="{FF2B5EF4-FFF2-40B4-BE49-F238E27FC236}">
                <a16:creationId xmlns:a16="http://schemas.microsoft.com/office/drawing/2014/main" id="{10F264A5-0591-28F5-B5EB-8F61936B45E9}"/>
              </a:ext>
            </a:extLst>
          </p:cNvPr>
          <p:cNvSpPr txBox="1"/>
          <p:nvPr/>
        </p:nvSpPr>
        <p:spPr>
          <a:xfrm>
            <a:off x="4267200" y="1677496"/>
            <a:ext cx="7289800" cy="3415203"/>
          </a:xfrm>
          <a:prstGeom prst="rect">
            <a:avLst/>
          </a:prstGeom>
          <a:noFill/>
        </p:spPr>
        <p:txBody>
          <a:bodyPr wrap="square" lIns="91440" tIns="45720" rIns="91440" bIns="45720" rtlCol="0" anchor="t">
            <a:noAutofit/>
          </a:bodyPr>
          <a:lstStyle/>
          <a:p>
            <a:pPr>
              <a:spcAft>
                <a:spcPts val="600"/>
              </a:spcAft>
              <a:defRPr/>
            </a:pPr>
            <a:r>
              <a:rPr kumimoji="0" lang="en-US" sz="3200" b="1"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Title of Section</a:t>
            </a:r>
          </a:p>
          <a:p>
            <a:pPr marR="0" lvl="0" algn="l" defTabSz="914400" rtl="0" eaLnBrk="1" fontAlgn="auto" latinLnBrk="0" hangingPunct="1">
              <a:lnSpc>
                <a:spcPct val="100000"/>
              </a:lnSpc>
              <a:spcBef>
                <a:spcPts val="0"/>
              </a:spcBef>
              <a:spcAft>
                <a:spcPts val="600"/>
              </a:spcAft>
              <a:buClrTx/>
              <a:buSzTx/>
              <a:buFontTx/>
              <a:buNone/>
              <a:defRPr/>
            </a:pPr>
            <a:r>
              <a:rPr kumimoji="0" lang="en-US" b="1"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Use this section however you need, including listed items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Item 1</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srgbClr val="232C4B"/>
                </a:solidFill>
                <a:latin typeface="Arial" panose="020B0604020202020204" pitchFamily="34" charset="0"/>
                <a:cs typeface="Arial" panose="020B0604020202020204" pitchFamily="34" charset="0"/>
              </a:rPr>
              <a:t>Item 2</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Item 3</a:t>
            </a:r>
            <a:endParaRPr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E83743A-28B3-79F2-DAD5-D01BCA06F69B}"/>
              </a:ext>
            </a:extLst>
          </p:cNvPr>
          <p:cNvSpPr txBox="1"/>
          <p:nvPr/>
        </p:nvSpPr>
        <p:spPr>
          <a:xfrm>
            <a:off x="4254500" y="919606"/>
            <a:ext cx="7289800" cy="424732"/>
          </a:xfrm>
          <a:prstGeom prst="rect">
            <a:avLst/>
          </a:prstGeom>
          <a:noFill/>
        </p:spPr>
        <p:txBody>
          <a:bodyPr wrap="square">
            <a:noAutofit/>
          </a:bodyPr>
          <a:lstStyle/>
          <a:p>
            <a:pPr marL="0" marR="0" lvl="0" indent="0" defTabSz="914400" rtl="0" eaLnBrk="1" fontAlgn="base" latinLnBrk="0" hangingPunct="1">
              <a:lnSpc>
                <a:spcPct val="90000"/>
              </a:lnSpc>
              <a:spcBef>
                <a:spcPts val="1000"/>
              </a:spcBef>
              <a:spcAft>
                <a:spcPts val="0"/>
              </a:spcAft>
              <a:buClrTx/>
              <a:buSzTx/>
              <a:buNone/>
              <a:tabLst/>
              <a:defRPr/>
            </a:pPr>
            <a:r>
              <a:rPr lang="en-US" sz="2400" b="1" dirty="0">
                <a:solidFill>
                  <a:srgbClr val="232C4B"/>
                </a:solidFill>
                <a:latin typeface="Arial" panose="020B0604020202020204" pitchFamily="34" charset="0"/>
                <a:cs typeface="Arial" panose="020B0604020202020204" pitchFamily="34" charset="0"/>
              </a:rPr>
              <a:t>This is a standard slide with semi-circle element.</a:t>
            </a:r>
          </a:p>
        </p:txBody>
      </p:sp>
      <p:sp>
        <p:nvSpPr>
          <p:cNvPr id="21" name="TextBox 20">
            <a:extLst>
              <a:ext uri="{FF2B5EF4-FFF2-40B4-BE49-F238E27FC236}">
                <a16:creationId xmlns:a16="http://schemas.microsoft.com/office/drawing/2014/main" id="{3EE22CE8-6EAE-1243-6523-6E9D095D45E6}"/>
              </a:ext>
            </a:extLst>
          </p:cNvPr>
          <p:cNvSpPr txBox="1"/>
          <p:nvPr/>
        </p:nvSpPr>
        <p:spPr>
          <a:xfrm>
            <a:off x="374650" y="1549400"/>
            <a:ext cx="2387600" cy="3388844"/>
          </a:xfrm>
          <a:prstGeom prst="rect">
            <a:avLst/>
          </a:prstGeom>
          <a:noFill/>
        </p:spPr>
        <p:txBody>
          <a:bodyPr wrap="square" anchor="ctr" anchorCtr="0">
            <a:noAutofit/>
          </a:bodyPr>
          <a:lstStyle/>
          <a:p>
            <a:pPr marL="0" marR="0" lvl="0" indent="0" defTabSz="914400" rtl="0" eaLnBrk="1" fontAlgn="base" latinLnBrk="0" hangingPunct="1">
              <a:lnSpc>
                <a:spcPct val="90000"/>
              </a:lnSpc>
              <a:spcBef>
                <a:spcPts val="1000"/>
              </a:spcBef>
              <a:spcAft>
                <a:spcPts val="0"/>
              </a:spcAft>
              <a:buClrTx/>
              <a:buSzTx/>
              <a:buNone/>
              <a:tabLst/>
              <a:defRPr/>
            </a:pPr>
            <a:r>
              <a:rPr lang="en-US" sz="2400" b="1" dirty="0">
                <a:solidFill>
                  <a:srgbClr val="232C4B"/>
                </a:solidFill>
                <a:latin typeface="Arial" panose="020B0604020202020204" pitchFamily="34" charset="0"/>
                <a:cs typeface="Arial" panose="020B0604020202020204" pitchFamily="34" charset="0"/>
              </a:rPr>
              <a:t>Some kind of statement or quote here.</a:t>
            </a:r>
          </a:p>
        </p:txBody>
      </p:sp>
    </p:spTree>
    <p:extLst>
      <p:ext uri="{BB962C8B-B14F-4D97-AF65-F5344CB8AC3E}">
        <p14:creationId xmlns:p14="http://schemas.microsoft.com/office/powerpoint/2010/main" val="197465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blue rectangle&#10;&#10;Description automatically generated">
            <a:extLst>
              <a:ext uri="{FF2B5EF4-FFF2-40B4-BE49-F238E27FC236}">
                <a16:creationId xmlns:a16="http://schemas.microsoft.com/office/drawing/2014/main" id="{AFE6993C-213C-1D6F-29CF-A57BC07EC140}"/>
              </a:ext>
            </a:extLst>
          </p:cNvPr>
          <p:cNvPicPr>
            <a:picLocks noChangeAspect="1"/>
          </p:cNvPicPr>
          <p:nvPr/>
        </p:nvPicPr>
        <p:blipFill>
          <a:blip r:embed="rId3"/>
          <a:stretch>
            <a:fillRect/>
          </a:stretch>
        </p:blipFill>
        <p:spPr>
          <a:xfrm>
            <a:off x="-25400" y="4775200"/>
            <a:ext cx="12219660" cy="2081868"/>
          </a:xfrm>
          <a:prstGeom prst="rect">
            <a:avLst/>
          </a:prstGeom>
        </p:spPr>
      </p:pic>
      <p:pic>
        <p:nvPicPr>
          <p:cNvPr id="4" name="Picture 3" descr="A blue and green logo&#10;&#10;Description automatically generated">
            <a:extLst>
              <a:ext uri="{FF2B5EF4-FFF2-40B4-BE49-F238E27FC236}">
                <a16:creationId xmlns:a16="http://schemas.microsoft.com/office/drawing/2014/main" id="{A7D6A75E-2CCF-AA6B-A01C-1BDDE2766BE3}"/>
              </a:ext>
            </a:extLst>
          </p:cNvPr>
          <p:cNvPicPr>
            <a:picLocks noChangeAspect="1"/>
          </p:cNvPicPr>
          <p:nvPr/>
        </p:nvPicPr>
        <p:blipFill>
          <a:blip r:embed="rId4"/>
          <a:stretch>
            <a:fillRect/>
          </a:stretch>
        </p:blipFill>
        <p:spPr>
          <a:xfrm>
            <a:off x="9748109" y="5334284"/>
            <a:ext cx="1812512" cy="900484"/>
          </a:xfrm>
          <a:prstGeom prst="rect">
            <a:avLst/>
          </a:prstGeom>
        </p:spPr>
      </p:pic>
      <p:sp>
        <p:nvSpPr>
          <p:cNvPr id="6" name="TextBox 5">
            <a:extLst>
              <a:ext uri="{FF2B5EF4-FFF2-40B4-BE49-F238E27FC236}">
                <a16:creationId xmlns:a16="http://schemas.microsoft.com/office/drawing/2014/main" id="{10F264A5-0591-28F5-B5EB-8F61936B45E9}"/>
              </a:ext>
            </a:extLst>
          </p:cNvPr>
          <p:cNvSpPr txBox="1"/>
          <p:nvPr/>
        </p:nvSpPr>
        <p:spPr>
          <a:xfrm>
            <a:off x="2451100" y="2185496"/>
            <a:ext cx="7289800" cy="3415203"/>
          </a:xfrm>
          <a:prstGeom prst="rect">
            <a:avLst/>
          </a:prstGeom>
          <a:noFill/>
        </p:spPr>
        <p:txBody>
          <a:bodyPr wrap="square" lIns="91440" tIns="45720" rIns="91440" bIns="45720" rtlCol="0" anchor="t">
            <a:noAutofit/>
          </a:bodyPr>
          <a:lstStyle/>
          <a:p>
            <a:pPr>
              <a:spcAft>
                <a:spcPts val="600"/>
              </a:spcAft>
              <a:defRPr/>
            </a:pPr>
            <a:r>
              <a:rPr kumimoji="0" lang="en-US" sz="3200" b="1"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Title of Section</a:t>
            </a:r>
          </a:p>
          <a:p>
            <a:pPr marR="0" lvl="0" algn="l" defTabSz="914400" rtl="0" eaLnBrk="1" fontAlgn="auto" latinLnBrk="0" hangingPunct="1">
              <a:lnSpc>
                <a:spcPct val="100000"/>
              </a:lnSpc>
              <a:spcBef>
                <a:spcPts val="0"/>
              </a:spcBef>
              <a:spcAft>
                <a:spcPts val="600"/>
              </a:spcAft>
              <a:buClrTx/>
              <a:buSzTx/>
              <a:buFontTx/>
              <a:buNone/>
              <a:defRPr/>
            </a:pPr>
            <a:r>
              <a:rPr kumimoji="0" lang="en-US" b="1"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Use this section however you need, including listed items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Item 1</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srgbClr val="232C4B"/>
                </a:solidFill>
                <a:latin typeface="Arial" panose="020B0604020202020204" pitchFamily="34" charset="0"/>
                <a:cs typeface="Arial" panose="020B0604020202020204" pitchFamily="34" charset="0"/>
              </a:rPr>
              <a:t>Item 2</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Item 3</a:t>
            </a:r>
            <a:endParaRPr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E83743A-28B3-79F2-DAD5-D01BCA06F69B}"/>
              </a:ext>
            </a:extLst>
          </p:cNvPr>
          <p:cNvSpPr txBox="1"/>
          <p:nvPr/>
        </p:nvSpPr>
        <p:spPr>
          <a:xfrm>
            <a:off x="2438400" y="1427606"/>
            <a:ext cx="7289800" cy="424732"/>
          </a:xfrm>
          <a:prstGeom prst="rect">
            <a:avLst/>
          </a:prstGeom>
          <a:noFill/>
        </p:spPr>
        <p:txBody>
          <a:bodyPr wrap="square">
            <a:noAutofit/>
          </a:bodyPr>
          <a:lstStyle/>
          <a:p>
            <a:pPr marL="0" marR="0" lvl="0" indent="0" defTabSz="914400" rtl="0" eaLnBrk="1" fontAlgn="base" latinLnBrk="0" hangingPunct="1">
              <a:lnSpc>
                <a:spcPct val="90000"/>
              </a:lnSpc>
              <a:spcBef>
                <a:spcPts val="1000"/>
              </a:spcBef>
              <a:spcAft>
                <a:spcPts val="0"/>
              </a:spcAft>
              <a:buClrTx/>
              <a:buSzTx/>
              <a:buNone/>
              <a:tabLst/>
              <a:defRPr/>
            </a:pPr>
            <a:r>
              <a:rPr lang="en-US" sz="2400" b="1" dirty="0">
                <a:solidFill>
                  <a:srgbClr val="232C4B"/>
                </a:solidFill>
                <a:latin typeface="Arial" panose="020B0604020202020204" pitchFamily="34" charset="0"/>
                <a:cs typeface="Arial" panose="020B0604020202020204" pitchFamily="34" charset="0"/>
              </a:rPr>
              <a:t>This is a standard slide with wave element.</a:t>
            </a:r>
          </a:p>
        </p:txBody>
      </p:sp>
    </p:spTree>
    <p:extLst>
      <p:ext uri="{BB962C8B-B14F-4D97-AF65-F5344CB8AC3E}">
        <p14:creationId xmlns:p14="http://schemas.microsoft.com/office/powerpoint/2010/main" val="378048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green logo&#10;&#10;Description automatically generated">
            <a:extLst>
              <a:ext uri="{FF2B5EF4-FFF2-40B4-BE49-F238E27FC236}">
                <a16:creationId xmlns:a16="http://schemas.microsoft.com/office/drawing/2014/main" id="{A7D6A75E-2CCF-AA6B-A01C-1BDDE2766BE3}"/>
              </a:ext>
            </a:extLst>
          </p:cNvPr>
          <p:cNvPicPr>
            <a:picLocks noChangeAspect="1"/>
          </p:cNvPicPr>
          <p:nvPr/>
        </p:nvPicPr>
        <p:blipFill>
          <a:blip r:embed="rId3"/>
          <a:stretch>
            <a:fillRect/>
          </a:stretch>
        </p:blipFill>
        <p:spPr>
          <a:xfrm>
            <a:off x="9748109" y="5334284"/>
            <a:ext cx="1812512" cy="900484"/>
          </a:xfrm>
          <a:prstGeom prst="rect">
            <a:avLst/>
          </a:prstGeom>
        </p:spPr>
      </p:pic>
      <p:sp>
        <p:nvSpPr>
          <p:cNvPr id="6" name="TextBox 5">
            <a:extLst>
              <a:ext uri="{FF2B5EF4-FFF2-40B4-BE49-F238E27FC236}">
                <a16:creationId xmlns:a16="http://schemas.microsoft.com/office/drawing/2014/main" id="{10F264A5-0591-28F5-B5EB-8F61936B45E9}"/>
              </a:ext>
            </a:extLst>
          </p:cNvPr>
          <p:cNvSpPr txBox="1"/>
          <p:nvPr/>
        </p:nvSpPr>
        <p:spPr>
          <a:xfrm>
            <a:off x="2451100" y="2185496"/>
            <a:ext cx="7289800" cy="3415203"/>
          </a:xfrm>
          <a:prstGeom prst="rect">
            <a:avLst/>
          </a:prstGeom>
          <a:noFill/>
        </p:spPr>
        <p:txBody>
          <a:bodyPr wrap="square" lIns="91440" tIns="45720" rIns="91440" bIns="45720" rtlCol="0" anchor="t">
            <a:noAutofit/>
          </a:bodyPr>
          <a:lstStyle/>
          <a:p>
            <a:pPr>
              <a:spcAft>
                <a:spcPts val="600"/>
              </a:spcAft>
              <a:defRPr/>
            </a:pPr>
            <a:r>
              <a:rPr kumimoji="0" lang="en-US" sz="3200" b="1"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Title of Section</a:t>
            </a:r>
          </a:p>
          <a:p>
            <a:pPr marR="0" lvl="0" algn="l" defTabSz="914400" rtl="0" eaLnBrk="1" fontAlgn="auto" latinLnBrk="0" hangingPunct="1">
              <a:lnSpc>
                <a:spcPct val="100000"/>
              </a:lnSpc>
              <a:spcBef>
                <a:spcPts val="0"/>
              </a:spcBef>
              <a:spcAft>
                <a:spcPts val="600"/>
              </a:spcAft>
              <a:buClrTx/>
              <a:buSzTx/>
              <a:buFontTx/>
              <a:buNone/>
              <a:defRPr/>
            </a:pPr>
            <a:r>
              <a:rPr kumimoji="0" lang="en-US" b="1"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Use this section however you need, including listed items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Item 1</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srgbClr val="232C4B"/>
                </a:solidFill>
                <a:latin typeface="Arial" panose="020B0604020202020204" pitchFamily="34" charset="0"/>
                <a:cs typeface="Arial" panose="020B0604020202020204" pitchFamily="34" charset="0"/>
              </a:rPr>
              <a:t>Item 2</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Item 3</a:t>
            </a:r>
            <a:endParaRPr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E83743A-28B3-79F2-DAD5-D01BCA06F69B}"/>
              </a:ext>
            </a:extLst>
          </p:cNvPr>
          <p:cNvSpPr txBox="1"/>
          <p:nvPr/>
        </p:nvSpPr>
        <p:spPr>
          <a:xfrm>
            <a:off x="2438400" y="1427606"/>
            <a:ext cx="7289800" cy="424732"/>
          </a:xfrm>
          <a:prstGeom prst="rect">
            <a:avLst/>
          </a:prstGeom>
          <a:noFill/>
        </p:spPr>
        <p:txBody>
          <a:bodyPr wrap="square">
            <a:noAutofit/>
          </a:bodyPr>
          <a:lstStyle/>
          <a:p>
            <a:pPr marL="0" marR="0" lvl="0" indent="0" defTabSz="914400" rtl="0" eaLnBrk="1" fontAlgn="base" latinLnBrk="0" hangingPunct="1">
              <a:lnSpc>
                <a:spcPct val="90000"/>
              </a:lnSpc>
              <a:spcBef>
                <a:spcPts val="1000"/>
              </a:spcBef>
              <a:spcAft>
                <a:spcPts val="0"/>
              </a:spcAft>
              <a:buClrTx/>
              <a:buSzTx/>
              <a:buNone/>
              <a:tabLst/>
              <a:defRPr/>
            </a:pPr>
            <a:r>
              <a:rPr lang="en-US" sz="2400" b="1" dirty="0">
                <a:solidFill>
                  <a:srgbClr val="232C4B"/>
                </a:solidFill>
                <a:latin typeface="Arial" panose="020B0604020202020204" pitchFamily="34" charset="0"/>
                <a:cs typeface="Arial" panose="020B0604020202020204" pitchFamily="34" charset="0"/>
              </a:rPr>
              <a:t>This is a standard slide, plain.</a:t>
            </a:r>
          </a:p>
        </p:txBody>
      </p:sp>
    </p:spTree>
    <p:extLst>
      <p:ext uri="{BB962C8B-B14F-4D97-AF65-F5344CB8AC3E}">
        <p14:creationId xmlns:p14="http://schemas.microsoft.com/office/powerpoint/2010/main" val="21150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green logo&#10;&#10;Description automatically generated">
            <a:extLst>
              <a:ext uri="{FF2B5EF4-FFF2-40B4-BE49-F238E27FC236}">
                <a16:creationId xmlns:a16="http://schemas.microsoft.com/office/drawing/2014/main" id="{A7D6A75E-2CCF-AA6B-A01C-1BDDE2766BE3}"/>
              </a:ext>
            </a:extLst>
          </p:cNvPr>
          <p:cNvPicPr>
            <a:picLocks noChangeAspect="1"/>
          </p:cNvPicPr>
          <p:nvPr/>
        </p:nvPicPr>
        <p:blipFill>
          <a:blip r:embed="rId3"/>
          <a:stretch>
            <a:fillRect/>
          </a:stretch>
        </p:blipFill>
        <p:spPr>
          <a:xfrm>
            <a:off x="9748109" y="5334284"/>
            <a:ext cx="1812512" cy="900484"/>
          </a:xfrm>
          <a:prstGeom prst="rect">
            <a:avLst/>
          </a:prstGeom>
        </p:spPr>
      </p:pic>
      <p:sp>
        <p:nvSpPr>
          <p:cNvPr id="5" name="TextBox 4">
            <a:extLst>
              <a:ext uri="{FF2B5EF4-FFF2-40B4-BE49-F238E27FC236}">
                <a16:creationId xmlns:a16="http://schemas.microsoft.com/office/drawing/2014/main" id="{55722FD7-5634-08DF-9663-676F7FA7AAC0}"/>
              </a:ext>
            </a:extLst>
          </p:cNvPr>
          <p:cNvSpPr txBox="1"/>
          <p:nvPr/>
        </p:nvSpPr>
        <p:spPr>
          <a:xfrm>
            <a:off x="752345" y="1842597"/>
            <a:ext cx="4772508" cy="2616101"/>
          </a:xfrm>
          <a:prstGeom prst="rect">
            <a:avLst/>
          </a:prstGeom>
          <a:noFill/>
        </p:spPr>
        <p:txBody>
          <a:bodyPr wrap="square" lIns="91440" tIns="45720" rIns="91440" bIns="45720" rtlCol="0" anchor="t">
            <a:noAutofit/>
          </a:bodyPr>
          <a:lstStyle/>
          <a:p>
            <a:pPr>
              <a:spcAft>
                <a:spcPts val="600"/>
              </a:spcAft>
              <a:defRPr/>
            </a:pPr>
            <a:r>
              <a:rPr kumimoji="0" lang="en-US" sz="3200" b="1"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Title of Section</a:t>
            </a:r>
          </a:p>
          <a:p>
            <a:pPr marR="0" lvl="0" algn="l" defTabSz="914400" rtl="0" eaLnBrk="1" fontAlgn="auto" latinLnBrk="0" hangingPunct="1">
              <a:lnSpc>
                <a:spcPct val="100000"/>
              </a:lnSpc>
              <a:spcBef>
                <a:spcPts val="0"/>
              </a:spcBef>
              <a:spcAft>
                <a:spcPts val="600"/>
              </a:spcAft>
              <a:buClrTx/>
              <a:buSzTx/>
              <a:buFontTx/>
              <a:buNone/>
              <a:defRPr/>
            </a:pPr>
            <a:r>
              <a:rPr kumimoji="0" lang="en-US" sz="2000" b="1"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Use this section however you need, including listed items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Item 1</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solidFill>
                  <a:srgbClr val="232C4B"/>
                </a:solidFill>
                <a:latin typeface="Arial" panose="020B0604020202020204" pitchFamily="34" charset="0"/>
                <a:cs typeface="Arial" panose="020B0604020202020204" pitchFamily="34" charset="0"/>
              </a:rPr>
              <a:t>Item 2</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Item 3</a:t>
            </a:r>
            <a:endParaRPr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0F264A5-0591-28F5-B5EB-8F61936B45E9}"/>
              </a:ext>
            </a:extLst>
          </p:cNvPr>
          <p:cNvSpPr txBox="1"/>
          <p:nvPr/>
        </p:nvSpPr>
        <p:spPr>
          <a:xfrm>
            <a:off x="6701425" y="1842597"/>
            <a:ext cx="4498724" cy="2369880"/>
          </a:xfrm>
          <a:prstGeom prst="rect">
            <a:avLst/>
          </a:prstGeom>
          <a:noFill/>
        </p:spPr>
        <p:txBody>
          <a:bodyPr wrap="square" lIns="91440" tIns="45720" rIns="91440" bIns="45720" rtlCol="0" anchor="t">
            <a:noAutofit/>
          </a:bodyPr>
          <a:lstStyle/>
          <a:p>
            <a:pPr>
              <a:spcAft>
                <a:spcPts val="600"/>
              </a:spcAft>
              <a:defRPr/>
            </a:pPr>
            <a:r>
              <a:rPr kumimoji="0" lang="en-US" sz="3200" b="1"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Title of Section</a:t>
            </a:r>
          </a:p>
          <a:p>
            <a:pPr marR="0" lvl="0" algn="l" defTabSz="914400" rtl="0" eaLnBrk="1" fontAlgn="auto" latinLnBrk="0" hangingPunct="1">
              <a:lnSpc>
                <a:spcPct val="100000"/>
              </a:lnSpc>
              <a:spcBef>
                <a:spcPts val="0"/>
              </a:spcBef>
              <a:spcAft>
                <a:spcPts val="600"/>
              </a:spcAft>
              <a:buClrTx/>
              <a:buSzTx/>
              <a:buFontTx/>
              <a:buNone/>
              <a:defRPr/>
            </a:pPr>
            <a:r>
              <a:rPr kumimoji="0" lang="en-US" b="1"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Use this section however you need, including listed items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Item 1</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a:solidFill>
                  <a:srgbClr val="232C4B"/>
                </a:solidFill>
                <a:latin typeface="Arial" panose="020B0604020202020204" pitchFamily="34" charset="0"/>
                <a:cs typeface="Arial" panose="020B0604020202020204" pitchFamily="34" charset="0"/>
              </a:rPr>
              <a:t>Item 2</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Item 3</a:t>
            </a:r>
            <a:endParaRPr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endParaRPr>
          </a:p>
        </p:txBody>
      </p:sp>
      <p:sp>
        <p:nvSpPr>
          <p:cNvPr id="7" name="Footer Placeholder 1">
            <a:extLst>
              <a:ext uri="{FF2B5EF4-FFF2-40B4-BE49-F238E27FC236}">
                <a16:creationId xmlns:a16="http://schemas.microsoft.com/office/drawing/2014/main" id="{D4BC5015-F4E6-1995-5A52-E714DBE38379}"/>
              </a:ext>
            </a:extLst>
          </p:cNvPr>
          <p:cNvSpPr>
            <a:spLocks noGrp="1"/>
          </p:cNvSpPr>
          <p:nvPr>
            <p:ph type="ftr" sz="quarter" idx="11"/>
          </p:nvPr>
        </p:nvSpPr>
        <p:spPr>
          <a:xfrm>
            <a:off x="722085" y="1010959"/>
            <a:ext cx="9774725" cy="365125"/>
          </a:xfrm>
        </p:spPr>
        <p:txBody>
          <a:bodyPr/>
          <a:lstStyle/>
          <a:p>
            <a:pPr algn="l"/>
            <a:r>
              <a:rPr lang="en-US" sz="1800" dirty="0">
                <a:solidFill>
                  <a:srgbClr val="C8CBD2"/>
                </a:solidFill>
                <a:latin typeface="Arial" panose="020B0604020202020204" pitchFamily="34" charset="0"/>
                <a:cs typeface="Arial" panose="020B0604020202020204" pitchFamily="34" charset="0"/>
              </a:rPr>
              <a:t>Reference research study or researcher info. here, if needed</a:t>
            </a:r>
          </a:p>
        </p:txBody>
      </p:sp>
      <p:sp>
        <p:nvSpPr>
          <p:cNvPr id="12" name="TextBox 11">
            <a:extLst>
              <a:ext uri="{FF2B5EF4-FFF2-40B4-BE49-F238E27FC236}">
                <a16:creationId xmlns:a16="http://schemas.microsoft.com/office/drawing/2014/main" id="{6E83743A-28B3-79F2-DAD5-D01BCA06F69B}"/>
              </a:ext>
            </a:extLst>
          </p:cNvPr>
          <p:cNvSpPr txBox="1"/>
          <p:nvPr/>
        </p:nvSpPr>
        <p:spPr>
          <a:xfrm>
            <a:off x="722085" y="624746"/>
            <a:ext cx="10822215" cy="424732"/>
          </a:xfrm>
          <a:prstGeom prst="rect">
            <a:avLst/>
          </a:prstGeom>
          <a:noFill/>
        </p:spPr>
        <p:txBody>
          <a:bodyPr wrap="square">
            <a:noAutofit/>
          </a:bodyPr>
          <a:lstStyle/>
          <a:p>
            <a:pPr marL="0" marR="0" lvl="0" indent="0" defTabSz="914400" rtl="0" eaLnBrk="1" fontAlgn="base" latinLnBrk="0" hangingPunct="1">
              <a:lnSpc>
                <a:spcPct val="90000"/>
              </a:lnSpc>
              <a:spcBef>
                <a:spcPts val="1000"/>
              </a:spcBef>
              <a:spcAft>
                <a:spcPts val="0"/>
              </a:spcAft>
              <a:buClrTx/>
              <a:buSzTx/>
              <a:buNone/>
              <a:tabLst/>
              <a:defRPr/>
            </a:pPr>
            <a:r>
              <a:rPr lang="en-US" sz="2400" b="1" dirty="0">
                <a:solidFill>
                  <a:srgbClr val="232C4B"/>
                </a:solidFill>
                <a:latin typeface="Arial" panose="020B0604020202020204" pitchFamily="34" charset="0"/>
                <a:cs typeface="Arial" panose="020B0604020202020204" pitchFamily="34" charset="0"/>
              </a:rPr>
              <a:t>Research slide. Intro text or question to be answered here, if needed</a:t>
            </a:r>
          </a:p>
        </p:txBody>
      </p:sp>
      <p:pic>
        <p:nvPicPr>
          <p:cNvPr id="13" name="Picture 12">
            <a:extLst>
              <a:ext uri="{FF2B5EF4-FFF2-40B4-BE49-F238E27FC236}">
                <a16:creationId xmlns:a16="http://schemas.microsoft.com/office/drawing/2014/main" id="{90DC4740-B4B8-6F07-10B8-2F56DD300DCF}"/>
              </a:ext>
            </a:extLst>
          </p:cNvPr>
          <p:cNvPicPr>
            <a:picLocks/>
          </p:cNvPicPr>
          <p:nvPr/>
        </p:nvPicPr>
        <p:blipFill>
          <a:blip r:embed="rId4"/>
          <a:srcRect/>
          <a:stretch/>
        </p:blipFill>
        <p:spPr>
          <a:xfrm rot="5400000" flipV="1">
            <a:off x="4330059" y="3406140"/>
            <a:ext cx="3566160" cy="45720"/>
          </a:xfrm>
          <a:prstGeom prst="rect">
            <a:avLst/>
          </a:prstGeom>
        </p:spPr>
      </p:pic>
      <p:sp>
        <p:nvSpPr>
          <p:cNvPr id="14" name="Title 1">
            <a:extLst>
              <a:ext uri="{FF2B5EF4-FFF2-40B4-BE49-F238E27FC236}">
                <a16:creationId xmlns:a16="http://schemas.microsoft.com/office/drawing/2014/main" id="{BE25BCE1-2BB2-FFE4-09D9-8D2850C508B5}"/>
              </a:ext>
            </a:extLst>
          </p:cNvPr>
          <p:cNvSpPr txBox="1">
            <a:spLocks/>
          </p:cNvSpPr>
          <p:nvPr/>
        </p:nvSpPr>
        <p:spPr>
          <a:xfrm>
            <a:off x="694063" y="5316719"/>
            <a:ext cx="8437411" cy="662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25CAD3"/>
                </a:solidFill>
                <a:latin typeface="Arial" panose="020B0604020202020204" pitchFamily="34" charset="0"/>
                <a:cs typeface="Arial" panose="020B0604020202020204" pitchFamily="34" charset="0"/>
              </a:rPr>
              <a:t>Slide Title</a:t>
            </a:r>
          </a:p>
        </p:txBody>
      </p:sp>
      <p:sp>
        <p:nvSpPr>
          <p:cNvPr id="15" name="Text Placeholder 2">
            <a:extLst>
              <a:ext uri="{FF2B5EF4-FFF2-40B4-BE49-F238E27FC236}">
                <a16:creationId xmlns:a16="http://schemas.microsoft.com/office/drawing/2014/main" id="{CF6B62B3-6A66-6231-39EB-7AB117E28198}"/>
              </a:ext>
            </a:extLst>
          </p:cNvPr>
          <p:cNvSpPr txBox="1">
            <a:spLocks/>
          </p:cNvSpPr>
          <p:nvPr/>
        </p:nvSpPr>
        <p:spPr>
          <a:xfrm>
            <a:off x="694063" y="5872412"/>
            <a:ext cx="8412359" cy="3127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rgbClr val="232C4B"/>
                </a:solidFill>
                <a:latin typeface="Arial" panose="020B0604020202020204" pitchFamily="34" charset="0"/>
                <a:cs typeface="Arial" panose="020B0604020202020204" pitchFamily="34" charset="0"/>
              </a:rPr>
              <a:t>Subtext, if needed</a:t>
            </a:r>
          </a:p>
        </p:txBody>
      </p:sp>
    </p:spTree>
    <p:extLst>
      <p:ext uri="{BB962C8B-B14F-4D97-AF65-F5344CB8AC3E}">
        <p14:creationId xmlns:p14="http://schemas.microsoft.com/office/powerpoint/2010/main" val="416126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green logo&#10;&#10;Description automatically generated">
            <a:extLst>
              <a:ext uri="{FF2B5EF4-FFF2-40B4-BE49-F238E27FC236}">
                <a16:creationId xmlns:a16="http://schemas.microsoft.com/office/drawing/2014/main" id="{A7D6A75E-2CCF-AA6B-A01C-1BDDE2766BE3}"/>
              </a:ext>
            </a:extLst>
          </p:cNvPr>
          <p:cNvPicPr>
            <a:picLocks noChangeAspect="1"/>
          </p:cNvPicPr>
          <p:nvPr/>
        </p:nvPicPr>
        <p:blipFill>
          <a:blip r:embed="rId3"/>
          <a:stretch>
            <a:fillRect/>
          </a:stretch>
        </p:blipFill>
        <p:spPr>
          <a:xfrm>
            <a:off x="9748109" y="5334284"/>
            <a:ext cx="1812512" cy="900484"/>
          </a:xfrm>
          <a:prstGeom prst="rect">
            <a:avLst/>
          </a:prstGeom>
        </p:spPr>
      </p:pic>
      <p:sp>
        <p:nvSpPr>
          <p:cNvPr id="5" name="TextBox 4">
            <a:extLst>
              <a:ext uri="{FF2B5EF4-FFF2-40B4-BE49-F238E27FC236}">
                <a16:creationId xmlns:a16="http://schemas.microsoft.com/office/drawing/2014/main" id="{55722FD7-5634-08DF-9663-676F7FA7AAC0}"/>
              </a:ext>
            </a:extLst>
          </p:cNvPr>
          <p:cNvSpPr txBox="1"/>
          <p:nvPr/>
        </p:nvSpPr>
        <p:spPr>
          <a:xfrm>
            <a:off x="694063" y="1841501"/>
            <a:ext cx="4830790" cy="939799"/>
          </a:xfrm>
          <a:prstGeom prst="rect">
            <a:avLst/>
          </a:prstGeom>
          <a:noFill/>
        </p:spPr>
        <p:txBody>
          <a:bodyPr wrap="square" lIns="91440" tIns="45720" rIns="91440" bIns="45720" rtlCol="0" anchor="t">
            <a:noAutofit/>
          </a:bodyPr>
          <a:lstStyle/>
          <a:p>
            <a:pPr>
              <a:defRPr/>
            </a:pPr>
            <a:r>
              <a:rPr kumimoji="0" lang="en-US" sz="3200" b="1"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July 14, 2024</a:t>
            </a:r>
          </a:p>
          <a:p>
            <a:pPr marR="0" lvl="0" algn="l" defTabSz="914400" rtl="0" eaLnBrk="1" fontAlgn="auto" latinLnBrk="0" hangingPunct="1">
              <a:lnSpc>
                <a:spcPct val="100000"/>
              </a:lnSpc>
              <a:spcBef>
                <a:spcPts val="0"/>
              </a:spcBef>
              <a:buClrTx/>
              <a:buSzTx/>
              <a:buFontTx/>
              <a:buNone/>
              <a:defRPr/>
            </a:pPr>
            <a:r>
              <a:rPr kumimoji="0" lang="en-US" sz="2000" b="1"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3:00 – 4:15 pm </a:t>
            </a:r>
            <a:r>
              <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via Zoom</a:t>
            </a:r>
          </a:p>
          <a:p>
            <a:pPr marR="0" lvl="0" algn="l" defTabSz="914400" rtl="0" eaLnBrk="1" fontAlgn="auto" latinLnBrk="0" hangingPunct="1">
              <a:lnSpc>
                <a:spcPct val="100000"/>
              </a:lnSpc>
              <a:spcBef>
                <a:spcPts val="0"/>
              </a:spcBef>
              <a:spcAft>
                <a:spcPts val="600"/>
              </a:spcAft>
              <a:buClrTx/>
              <a:buSzTx/>
              <a:defRPr/>
            </a:pPr>
            <a:endParaRPr kumimoji="0" lang="en-US" sz="2000" b="1"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600"/>
              </a:spcAft>
              <a:buClrTx/>
              <a:buSzTx/>
              <a:tabLst/>
              <a:defRPr/>
            </a:pPr>
            <a:endParaRPr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0F264A5-0591-28F5-B5EB-8F61936B45E9}"/>
              </a:ext>
            </a:extLst>
          </p:cNvPr>
          <p:cNvSpPr txBox="1"/>
          <p:nvPr/>
        </p:nvSpPr>
        <p:spPr>
          <a:xfrm>
            <a:off x="8504135" y="1841501"/>
            <a:ext cx="3046748" cy="2369880"/>
          </a:xfrm>
          <a:prstGeom prst="rect">
            <a:avLst/>
          </a:prstGeom>
          <a:noFill/>
        </p:spPr>
        <p:txBody>
          <a:bodyPr wrap="square" lIns="91440" tIns="45720" rIns="91440" bIns="45720" rtlCol="0" anchor="t">
            <a:noAutofit/>
          </a:bodyPr>
          <a:lstStyle/>
          <a:p>
            <a:pPr algn="r">
              <a:spcAft>
                <a:spcPts val="600"/>
              </a:spcAft>
              <a:defRPr/>
            </a:pPr>
            <a:r>
              <a:rPr kumimoji="0" lang="en-US" sz="3200" b="1"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Register</a:t>
            </a:r>
          </a:p>
          <a:p>
            <a:pPr marR="0" lvl="0" algn="r" defTabSz="914400" rtl="0" eaLnBrk="1" fontAlgn="auto" latinLnBrk="0" hangingPunct="1">
              <a:lnSpc>
                <a:spcPct val="100000"/>
              </a:lnSpc>
              <a:spcBef>
                <a:spcPts val="0"/>
              </a:spcBef>
              <a:spcAft>
                <a:spcPts val="600"/>
              </a:spcAft>
              <a:buClrTx/>
              <a:buSzTx/>
              <a:buFontTx/>
              <a:buNone/>
              <a:defRPr/>
            </a:pPr>
            <a:r>
              <a:rPr kumimoji="0" lang="en-US" i="1"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Limited spots available</a:t>
            </a:r>
          </a:p>
          <a:p>
            <a:pPr marR="0" lvl="0" algn="r" defTabSz="914400" rtl="0" eaLnBrk="1" fontAlgn="auto" latinLnBrk="0" hangingPunct="1">
              <a:lnSpc>
                <a:spcPct val="100000"/>
              </a:lnSpc>
              <a:spcBef>
                <a:spcPts val="0"/>
              </a:spcBef>
              <a:spcAft>
                <a:spcPts val="600"/>
              </a:spcAft>
              <a:buClrTx/>
              <a:buSzTx/>
              <a:tabLst/>
              <a:defRPr/>
            </a:pPr>
            <a:r>
              <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Beth </a:t>
            </a:r>
            <a:r>
              <a:rPr kumimoji="0" lang="en-US" sz="2000" u="none" strike="noStrike" kern="1200" cap="none" spc="0" normalizeH="0" baseline="0" noProof="0" dirty="0" err="1">
                <a:ln>
                  <a:noFill/>
                </a:ln>
                <a:solidFill>
                  <a:srgbClr val="232C4B"/>
                </a:solidFill>
                <a:effectLst/>
                <a:uLnTx/>
                <a:uFillTx/>
                <a:latin typeface="Arial" panose="020B0604020202020204" pitchFamily="34" charset="0"/>
                <a:cs typeface="Arial" panose="020B0604020202020204" pitchFamily="34" charset="0"/>
              </a:rPr>
              <a:t>Frackleton</a:t>
            </a:r>
            <a:endParaRPr kumimoji="0" lang="en-US" sz="2000"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endParaRPr>
          </a:p>
          <a:p>
            <a:pPr marL="0" indent="0" algn="r">
              <a:spcBef>
                <a:spcPts val="0"/>
              </a:spcBef>
              <a:spcAft>
                <a:spcPts val="600"/>
              </a:spcAft>
              <a:buNone/>
            </a:pPr>
            <a:r>
              <a:rPr lang="en-US" sz="2000" u="none" strike="noStrike" dirty="0">
                <a:solidFill>
                  <a:srgbClr val="232C4B"/>
                </a:solidFill>
                <a:effectLst/>
                <a:latin typeface="Franklin Gothic Book" panose="020B0503020102020204" pitchFamily="34" charset="0"/>
                <a:hlinkClick r:id="rId4">
                  <a:extLst>
                    <a:ext uri="{A12FA001-AC4F-418D-AE19-62706E023703}">
                      <ahyp:hlinkClr xmlns:ahyp="http://schemas.microsoft.com/office/drawing/2018/hyperlinkcolor" val="tx"/>
                    </a:ext>
                  </a:extLst>
                </a:hlinkClick>
              </a:rPr>
              <a:t>edw2z@uvahealth.org</a:t>
            </a:r>
            <a:r>
              <a:rPr lang="en-US" sz="2000" u="none" strike="noStrike" dirty="0">
                <a:solidFill>
                  <a:srgbClr val="232C4B"/>
                </a:solidFill>
                <a:effectLst/>
                <a:latin typeface="Franklin Gothic Book" panose="020B0503020102020204" pitchFamily="34" charset="0"/>
              </a:rPr>
              <a:t> </a:t>
            </a:r>
            <a:endParaRPr lang="en-US" sz="2000" dirty="0">
              <a:solidFill>
                <a:srgbClr val="232C4B"/>
              </a:solidFill>
              <a:effectLst/>
              <a:latin typeface="Franklin Gothic Book" panose="020B0503020102020204" pitchFamily="34" charset="0"/>
            </a:endParaRPr>
          </a:p>
        </p:txBody>
      </p:sp>
      <p:sp>
        <p:nvSpPr>
          <p:cNvPr id="14" name="Title 1">
            <a:extLst>
              <a:ext uri="{FF2B5EF4-FFF2-40B4-BE49-F238E27FC236}">
                <a16:creationId xmlns:a16="http://schemas.microsoft.com/office/drawing/2014/main" id="{BE25BCE1-2BB2-FFE4-09D9-8D2850C508B5}"/>
              </a:ext>
            </a:extLst>
          </p:cNvPr>
          <p:cNvSpPr txBox="1">
            <a:spLocks/>
          </p:cNvSpPr>
          <p:nvPr/>
        </p:nvSpPr>
        <p:spPr>
          <a:xfrm>
            <a:off x="694063" y="769534"/>
            <a:ext cx="10822215" cy="662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25CAD3"/>
                </a:solidFill>
                <a:latin typeface="Arial" panose="020B0604020202020204" pitchFamily="34" charset="0"/>
                <a:cs typeface="Arial" panose="020B0604020202020204" pitchFamily="34" charset="0"/>
              </a:rPr>
              <a:t>FEAP Offering or Series Title</a:t>
            </a:r>
          </a:p>
        </p:txBody>
      </p:sp>
      <p:sp>
        <p:nvSpPr>
          <p:cNvPr id="15" name="Text Placeholder 2">
            <a:extLst>
              <a:ext uri="{FF2B5EF4-FFF2-40B4-BE49-F238E27FC236}">
                <a16:creationId xmlns:a16="http://schemas.microsoft.com/office/drawing/2014/main" id="{CF6B62B3-6A66-6231-39EB-7AB117E28198}"/>
              </a:ext>
            </a:extLst>
          </p:cNvPr>
          <p:cNvSpPr txBox="1">
            <a:spLocks/>
          </p:cNvSpPr>
          <p:nvPr/>
        </p:nvSpPr>
        <p:spPr>
          <a:xfrm>
            <a:off x="694063" y="2960634"/>
            <a:ext cx="7268837" cy="32245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0000"/>
              </a:lnSpc>
              <a:spcBef>
                <a:spcPts val="0"/>
              </a:spcBef>
              <a:buNone/>
            </a:pPr>
            <a:r>
              <a:rPr lang="en-US" sz="1800" dirty="0">
                <a:solidFill>
                  <a:srgbClr val="232C4B"/>
                </a:solidFill>
                <a:effectLst/>
                <a:latin typeface="Arial" panose="020B0604020202020204" pitchFamily="34" charset="0"/>
                <a:cs typeface="Arial" panose="020B0604020202020204" pitchFamily="34" charset="0"/>
              </a:rPr>
              <a:t>This </a:t>
            </a:r>
            <a:r>
              <a:rPr lang="en-US" sz="1800" b="1" dirty="0">
                <a:solidFill>
                  <a:srgbClr val="232C4B"/>
                </a:solidFill>
                <a:effectLst/>
                <a:latin typeface="Arial" panose="020B0604020202020204" pitchFamily="34" charset="0"/>
                <a:cs typeface="Arial" panose="020B0604020202020204" pitchFamily="34" charset="0"/>
              </a:rPr>
              <a:t>6-week group </a:t>
            </a:r>
            <a:r>
              <a:rPr lang="en-US" sz="1800" dirty="0">
                <a:solidFill>
                  <a:srgbClr val="232C4B"/>
                </a:solidFill>
                <a:effectLst/>
                <a:latin typeface="Arial" panose="020B0604020202020204" pitchFamily="34" charset="0"/>
                <a:cs typeface="Arial" panose="020B0604020202020204" pitchFamily="34" charset="0"/>
              </a:rPr>
              <a:t>is designed to help you reach your well-being goal(s) in a supportive environment </a:t>
            </a:r>
            <a:r>
              <a:rPr lang="en-US" sz="1800" dirty="0">
                <a:solidFill>
                  <a:srgbClr val="232C4B"/>
                </a:solidFill>
                <a:latin typeface="Arial" panose="020B0604020202020204" pitchFamily="34" charset="0"/>
                <a:cs typeface="Arial" panose="020B0604020202020204" pitchFamily="34" charset="0"/>
              </a:rPr>
              <a:t>that includes </a:t>
            </a:r>
            <a:r>
              <a:rPr lang="en-US" sz="1800" dirty="0">
                <a:solidFill>
                  <a:srgbClr val="232C4B"/>
                </a:solidFill>
                <a:effectLst/>
                <a:latin typeface="Arial" panose="020B0604020202020204" pitchFamily="34" charset="0"/>
                <a:cs typeface="Arial" panose="020B0604020202020204" pitchFamily="34" charset="0"/>
              </a:rPr>
              <a:t>individual coaching, a group class, and pods. Participants in previous sessions experienced significant reductions in fatigue, depression, and anxiety.</a:t>
            </a:r>
          </a:p>
          <a:p>
            <a:pPr marL="0" indent="0">
              <a:lnSpc>
                <a:spcPct val="100000"/>
              </a:lnSpc>
              <a:spcBef>
                <a:spcPts val="0"/>
              </a:spcBef>
              <a:buNone/>
            </a:pPr>
            <a:endParaRPr lang="en-US" sz="1800" dirty="0">
              <a:solidFill>
                <a:srgbClr val="232C4B"/>
              </a:solidFill>
              <a:effectLst/>
              <a:latin typeface="Arial" panose="020B0604020202020204" pitchFamily="34" charset="0"/>
              <a:cs typeface="Arial" panose="020B0604020202020204" pitchFamily="34" charset="0"/>
            </a:endParaRPr>
          </a:p>
          <a:p>
            <a:pPr marL="0" indent="0">
              <a:lnSpc>
                <a:spcPct val="100000"/>
              </a:lnSpc>
              <a:spcBef>
                <a:spcPts val="0"/>
              </a:spcBef>
              <a:buNone/>
            </a:pPr>
            <a:r>
              <a:rPr lang="en-US" sz="1800" dirty="0">
                <a:solidFill>
                  <a:srgbClr val="232C4B"/>
                </a:solidFill>
                <a:latin typeface="Arial" panose="020B0604020202020204" pitchFamily="34" charset="0"/>
                <a:cs typeface="Arial" panose="020B0604020202020204" pitchFamily="34" charset="0"/>
              </a:rPr>
              <a:t>"This class has been phenomenal. Everyone should be so lucky to [experience personalized] coaching, a supportive small group, and the larger class which offered really valuable content that Mary and Beth have winnowed into the most important and relevant takeaways, thanks to their extensive experience and research.“</a:t>
            </a:r>
          </a:p>
        </p:txBody>
      </p:sp>
      <p:pic>
        <p:nvPicPr>
          <p:cNvPr id="2" name="Picture 1">
            <a:extLst>
              <a:ext uri="{FF2B5EF4-FFF2-40B4-BE49-F238E27FC236}">
                <a16:creationId xmlns:a16="http://schemas.microsoft.com/office/drawing/2014/main" id="{25ED5A62-BF30-185A-9DD9-36997E9F0342}"/>
              </a:ext>
            </a:extLst>
          </p:cNvPr>
          <p:cNvPicPr>
            <a:picLocks noChangeAspect="1"/>
          </p:cNvPicPr>
          <p:nvPr/>
        </p:nvPicPr>
        <p:blipFill>
          <a:blip r:embed="rId5"/>
          <a:stretch>
            <a:fillRect/>
          </a:stretch>
        </p:blipFill>
        <p:spPr>
          <a:xfrm>
            <a:off x="-6676" y="1515991"/>
            <a:ext cx="12198675" cy="146176"/>
          </a:xfrm>
          <a:prstGeom prst="rect">
            <a:avLst/>
          </a:prstGeom>
        </p:spPr>
      </p:pic>
    </p:spTree>
    <p:extLst>
      <p:ext uri="{BB962C8B-B14F-4D97-AF65-F5344CB8AC3E}">
        <p14:creationId xmlns:p14="http://schemas.microsoft.com/office/powerpoint/2010/main" val="54533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leaves&#10;&#10;Description automatically generated">
            <a:extLst>
              <a:ext uri="{FF2B5EF4-FFF2-40B4-BE49-F238E27FC236}">
                <a16:creationId xmlns:a16="http://schemas.microsoft.com/office/drawing/2014/main" id="{34E69C6E-40D7-8F5E-F0F8-9EDFCC853EB0}"/>
              </a:ext>
            </a:extLst>
          </p:cNvPr>
          <p:cNvPicPr>
            <a:picLocks noChangeAspect="1"/>
          </p:cNvPicPr>
          <p:nvPr/>
        </p:nvPicPr>
        <p:blipFill rotWithShape="1">
          <a:blip r:embed="rId3">
            <a:extLst>
              <a:ext uri="{28A0092B-C50C-407E-A947-70E740481C1C}">
                <a14:useLocalDpi xmlns:a14="http://schemas.microsoft.com/office/drawing/2010/main" val="0"/>
              </a:ext>
            </a:extLst>
          </a:blip>
          <a:srcRect b="39075"/>
          <a:stretch/>
        </p:blipFill>
        <p:spPr>
          <a:xfrm>
            <a:off x="-6676" y="-150311"/>
            <a:ext cx="12198676" cy="4760412"/>
          </a:xfrm>
          <a:prstGeom prst="rect">
            <a:avLst/>
          </a:prstGeom>
        </p:spPr>
      </p:pic>
      <p:pic>
        <p:nvPicPr>
          <p:cNvPr id="12" name="Picture 11">
            <a:extLst>
              <a:ext uri="{FF2B5EF4-FFF2-40B4-BE49-F238E27FC236}">
                <a16:creationId xmlns:a16="http://schemas.microsoft.com/office/drawing/2014/main" id="{2317DB46-D653-E38F-432F-6B89BA5A34BC}"/>
              </a:ext>
            </a:extLst>
          </p:cNvPr>
          <p:cNvPicPr>
            <a:picLocks noChangeAspect="1"/>
          </p:cNvPicPr>
          <p:nvPr/>
        </p:nvPicPr>
        <p:blipFill>
          <a:blip r:embed="rId4"/>
          <a:stretch>
            <a:fillRect/>
          </a:stretch>
        </p:blipFill>
        <p:spPr>
          <a:xfrm>
            <a:off x="0" y="4604441"/>
            <a:ext cx="12198675" cy="146176"/>
          </a:xfrm>
          <a:prstGeom prst="rect">
            <a:avLst/>
          </a:prstGeom>
        </p:spPr>
      </p:pic>
      <p:pic>
        <p:nvPicPr>
          <p:cNvPr id="8" name="Picture 7" descr="A blue and green logo&#10;&#10;Description automatically generated">
            <a:extLst>
              <a:ext uri="{FF2B5EF4-FFF2-40B4-BE49-F238E27FC236}">
                <a16:creationId xmlns:a16="http://schemas.microsoft.com/office/drawing/2014/main" id="{7EB1819F-1CA4-0EEE-7CC4-3F31D5B285AD}"/>
              </a:ext>
            </a:extLst>
          </p:cNvPr>
          <p:cNvPicPr>
            <a:picLocks noChangeAspect="1"/>
          </p:cNvPicPr>
          <p:nvPr/>
        </p:nvPicPr>
        <p:blipFill>
          <a:blip r:embed="rId5"/>
          <a:stretch>
            <a:fillRect/>
          </a:stretch>
        </p:blipFill>
        <p:spPr>
          <a:xfrm>
            <a:off x="9773161" y="5334284"/>
            <a:ext cx="1812512" cy="900484"/>
          </a:xfrm>
          <a:prstGeom prst="rect">
            <a:avLst/>
          </a:prstGeom>
        </p:spPr>
      </p:pic>
      <p:sp>
        <p:nvSpPr>
          <p:cNvPr id="16" name="Title 1">
            <a:extLst>
              <a:ext uri="{FF2B5EF4-FFF2-40B4-BE49-F238E27FC236}">
                <a16:creationId xmlns:a16="http://schemas.microsoft.com/office/drawing/2014/main" id="{A558CEA4-4F13-A18F-A9C9-77EBBBBCE43E}"/>
              </a:ext>
            </a:extLst>
          </p:cNvPr>
          <p:cNvSpPr txBox="1">
            <a:spLocks/>
          </p:cNvSpPr>
          <p:nvPr/>
        </p:nvSpPr>
        <p:spPr>
          <a:xfrm>
            <a:off x="543751" y="5166407"/>
            <a:ext cx="8437411" cy="662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25CAD3"/>
                </a:solidFill>
                <a:latin typeface="Arial" panose="020B0604020202020204" pitchFamily="34" charset="0"/>
                <a:cs typeface="Arial" panose="020B0604020202020204" pitchFamily="34" charset="0"/>
              </a:rPr>
              <a:t>Transitional Slide by Topic</a:t>
            </a:r>
          </a:p>
        </p:txBody>
      </p:sp>
      <p:sp>
        <p:nvSpPr>
          <p:cNvPr id="17" name="Text Placeholder 2">
            <a:extLst>
              <a:ext uri="{FF2B5EF4-FFF2-40B4-BE49-F238E27FC236}">
                <a16:creationId xmlns:a16="http://schemas.microsoft.com/office/drawing/2014/main" id="{5A245A76-840A-BBF2-6FFF-B1FF165E9B98}"/>
              </a:ext>
            </a:extLst>
          </p:cNvPr>
          <p:cNvSpPr txBox="1">
            <a:spLocks/>
          </p:cNvSpPr>
          <p:nvPr/>
        </p:nvSpPr>
        <p:spPr>
          <a:xfrm>
            <a:off x="543751" y="5847360"/>
            <a:ext cx="8412359" cy="3127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rgbClr val="232C4B"/>
                </a:solidFill>
                <a:latin typeface="Arial" panose="020B0604020202020204" pitchFamily="34" charset="0"/>
                <a:cs typeface="Arial" panose="020B0604020202020204" pitchFamily="34" charset="0"/>
              </a:rPr>
              <a:t>Subtext, if needed</a:t>
            </a:r>
          </a:p>
          <a:p>
            <a:endParaRPr lang="en-US" dirty="0">
              <a:solidFill>
                <a:srgbClr val="232C4B"/>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939E1180-330A-CA10-62C6-D6DD6E82C0E9}"/>
              </a:ext>
            </a:extLst>
          </p:cNvPr>
          <p:cNvSpPr txBox="1">
            <a:spLocks/>
          </p:cNvSpPr>
          <p:nvPr/>
        </p:nvSpPr>
        <p:spPr>
          <a:xfrm>
            <a:off x="1587500" y="1358147"/>
            <a:ext cx="6997090" cy="19025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n>
                  <a:solidFill>
                    <a:schemeClr val="accent1"/>
                  </a:solidFill>
                </a:ln>
                <a:solidFill>
                  <a:srgbClr val="FFFF00"/>
                </a:solidFill>
                <a:latin typeface="ITC Franklin Gothic Std Med" panose="020B0504030503020204" pitchFamily="34" charset="77"/>
              </a:rPr>
              <a:t>Choose your image</a:t>
            </a:r>
          </a:p>
          <a:p>
            <a:r>
              <a:rPr lang="en-US" sz="5400" b="1" dirty="0">
                <a:ln>
                  <a:solidFill>
                    <a:schemeClr val="accent1"/>
                  </a:solidFill>
                </a:ln>
                <a:solidFill>
                  <a:srgbClr val="FFFF00"/>
                </a:solidFill>
                <a:latin typeface="ITC Franklin Gothic Std Med" panose="020B0504030503020204" pitchFamily="34" charset="77"/>
              </a:rPr>
              <a:t>and place here</a:t>
            </a:r>
          </a:p>
        </p:txBody>
      </p:sp>
    </p:spTree>
    <p:extLst>
      <p:ext uri="{BB962C8B-B14F-4D97-AF65-F5344CB8AC3E}">
        <p14:creationId xmlns:p14="http://schemas.microsoft.com/office/powerpoint/2010/main" val="249629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F264A5-0591-28F5-B5EB-8F61936B45E9}"/>
              </a:ext>
            </a:extLst>
          </p:cNvPr>
          <p:cNvSpPr txBox="1"/>
          <p:nvPr/>
        </p:nvSpPr>
        <p:spPr>
          <a:xfrm>
            <a:off x="9182100" y="1746056"/>
            <a:ext cx="2374900" cy="2369880"/>
          </a:xfrm>
          <a:prstGeom prst="rect">
            <a:avLst/>
          </a:prstGeom>
          <a:noFill/>
        </p:spPr>
        <p:txBody>
          <a:bodyPr wrap="square" lIns="91440" tIns="45720" rIns="91440" bIns="45720" rtlCol="0" anchor="t">
            <a:noAutofit/>
          </a:bodyPr>
          <a:lstStyle/>
          <a:p>
            <a:pPr>
              <a:spcAft>
                <a:spcPts val="600"/>
              </a:spcAft>
              <a:defRPr/>
            </a:pPr>
            <a:r>
              <a:rPr kumimoji="0" lang="en-US" sz="2400" b="1" strike="noStrike" kern="1200" cap="none" spc="0" normalizeH="0" baseline="0" noProof="0" dirty="0">
                <a:ln>
                  <a:noFill/>
                </a:ln>
                <a:solidFill>
                  <a:srgbClr val="232C4B"/>
                </a:solidFill>
                <a:effectLst/>
                <a:uLnTx/>
                <a:uFillTx/>
                <a:latin typeface="Arial Black" panose="020B0604020202020204" pitchFamily="34" charset="0"/>
                <a:cs typeface="Arial Black" panose="020B0604020202020204" pitchFamily="34" charset="0"/>
              </a:rPr>
              <a:t>Schedule an Appointment</a:t>
            </a:r>
          </a:p>
          <a:p>
            <a:pPr marR="0" lvl="0" algn="l" defTabSz="914400" rtl="0" eaLnBrk="1" fontAlgn="auto" latinLnBrk="0" hangingPunct="1">
              <a:lnSpc>
                <a:spcPct val="100000"/>
              </a:lnSpc>
              <a:spcBef>
                <a:spcPts val="0"/>
              </a:spcBef>
              <a:spcAft>
                <a:spcPts val="600"/>
              </a:spcAft>
              <a:buClrTx/>
              <a:buSzTx/>
              <a:buFontTx/>
              <a:buNone/>
              <a:defRPr/>
            </a:pPr>
            <a:endParaRPr kumimoji="0" lang="en-US" sz="1000" b="1" u="none" strike="noStrike" kern="1200" cap="none" spc="0" normalizeH="0" baseline="0" noProof="0" dirty="0">
              <a:ln>
                <a:noFill/>
              </a:ln>
              <a:solidFill>
                <a:srgbClr val="232C4B"/>
              </a:solidFill>
              <a:effectLst/>
              <a:uLnTx/>
              <a:uFillTx/>
              <a:latin typeface="Arial Black" panose="020B0604020202020204" pitchFamily="34" charset="0"/>
              <a:cs typeface="Arial Black" panose="020B0604020202020204" pitchFamily="34" charset="0"/>
            </a:endParaRPr>
          </a:p>
          <a:p>
            <a:pPr marR="0" lvl="0" algn="l" defTabSz="914400" rtl="0" eaLnBrk="1" fontAlgn="auto" latinLnBrk="0" hangingPunct="1">
              <a:lnSpc>
                <a:spcPct val="100000"/>
              </a:lnSpc>
              <a:spcBef>
                <a:spcPts val="0"/>
              </a:spcBef>
              <a:spcAft>
                <a:spcPts val="600"/>
              </a:spcAft>
              <a:buClrTx/>
              <a:buSzTx/>
              <a:buFontTx/>
              <a:buNone/>
              <a:defRPr/>
            </a:pPr>
            <a:r>
              <a:rPr kumimoji="0" lang="en-US" sz="2400" b="1" u="none" strike="noStrike" kern="1200" cap="none" spc="0" normalizeH="0" baseline="0" noProof="0" dirty="0">
                <a:ln>
                  <a:noFill/>
                </a:ln>
                <a:solidFill>
                  <a:srgbClr val="232C4B"/>
                </a:solidFill>
                <a:effectLst/>
                <a:uLnTx/>
                <a:uFillTx/>
                <a:latin typeface="Arial" panose="020B0604020202020204" pitchFamily="34" charset="0"/>
                <a:cs typeface="Arial" panose="020B0604020202020204" pitchFamily="34" charset="0"/>
              </a:rPr>
              <a:t>434.243.2643</a:t>
            </a:r>
          </a:p>
          <a:p>
            <a:pPr marR="0" lvl="0" algn="l" defTabSz="914400" rtl="0" eaLnBrk="1" fontAlgn="auto" latinLnBrk="0" hangingPunct="1">
              <a:lnSpc>
                <a:spcPct val="100000"/>
              </a:lnSpc>
              <a:spcBef>
                <a:spcPts val="0"/>
              </a:spcBef>
              <a:spcAft>
                <a:spcPts val="600"/>
              </a:spcAft>
              <a:buClrTx/>
              <a:buSzTx/>
              <a:buFontTx/>
              <a:buNone/>
              <a:defRPr/>
            </a:pPr>
            <a:r>
              <a:rPr lang="en-US" sz="1600" i="1" dirty="0" err="1">
                <a:solidFill>
                  <a:srgbClr val="232C4B"/>
                </a:solidFill>
                <a:latin typeface="Arial" panose="020B0604020202020204" pitchFamily="34" charset="0"/>
                <a:cs typeface="Arial" panose="020B0604020202020204" pitchFamily="34" charset="0"/>
                <a:hlinkClick r:id="rId3"/>
              </a:rPr>
              <a:t>uvafeap.com</a:t>
            </a:r>
            <a:endParaRPr lang="en-US" sz="1600" i="1" dirty="0">
              <a:solidFill>
                <a:srgbClr val="232C4B"/>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600"/>
              </a:spcAft>
              <a:buClrTx/>
              <a:buSzTx/>
              <a:buFontTx/>
              <a:buNone/>
              <a:defRPr/>
            </a:pPr>
            <a:r>
              <a:rPr lang="en-US" sz="1600" i="1" dirty="0" err="1">
                <a:solidFill>
                  <a:srgbClr val="232C4B"/>
                </a:solidFill>
                <a:effectLst/>
                <a:latin typeface="Arial" panose="020B0604020202020204" pitchFamily="34" charset="0"/>
                <a:cs typeface="Arial" panose="020B0604020202020204" pitchFamily="34" charset="0"/>
                <a:hlinkClick r:id="rId4"/>
              </a:rPr>
              <a:t>feap@uvahealth.org</a:t>
            </a:r>
            <a:endParaRPr lang="en-US" sz="1600" dirty="0">
              <a:solidFill>
                <a:srgbClr val="232C4B"/>
              </a:solidFill>
              <a:effectLst/>
              <a:latin typeface="Franklin Gothic Book" panose="020B0503020102020204" pitchFamily="34" charset="0"/>
            </a:endParaRPr>
          </a:p>
        </p:txBody>
      </p:sp>
      <p:sp>
        <p:nvSpPr>
          <p:cNvPr id="14" name="Title 1">
            <a:extLst>
              <a:ext uri="{FF2B5EF4-FFF2-40B4-BE49-F238E27FC236}">
                <a16:creationId xmlns:a16="http://schemas.microsoft.com/office/drawing/2014/main" id="{BE25BCE1-2BB2-FFE4-09D9-8D2850C508B5}"/>
              </a:ext>
            </a:extLst>
          </p:cNvPr>
          <p:cNvSpPr txBox="1">
            <a:spLocks/>
          </p:cNvSpPr>
          <p:nvPr/>
        </p:nvSpPr>
        <p:spPr>
          <a:xfrm>
            <a:off x="694063" y="769534"/>
            <a:ext cx="10822215" cy="662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25CAD3"/>
                </a:solidFill>
                <a:latin typeface="Arial" panose="020B0604020202020204" pitchFamily="34" charset="0"/>
                <a:cs typeface="Arial" panose="020B0604020202020204" pitchFamily="34" charset="0"/>
              </a:rPr>
              <a:t>Resources</a:t>
            </a:r>
          </a:p>
        </p:txBody>
      </p:sp>
      <p:sp>
        <p:nvSpPr>
          <p:cNvPr id="15" name="Text Placeholder 2">
            <a:extLst>
              <a:ext uri="{FF2B5EF4-FFF2-40B4-BE49-F238E27FC236}">
                <a16:creationId xmlns:a16="http://schemas.microsoft.com/office/drawing/2014/main" id="{CF6B62B3-6A66-6231-39EB-7AB117E28198}"/>
              </a:ext>
            </a:extLst>
          </p:cNvPr>
          <p:cNvSpPr txBox="1">
            <a:spLocks/>
          </p:cNvSpPr>
          <p:nvPr/>
        </p:nvSpPr>
        <p:spPr>
          <a:xfrm>
            <a:off x="694063" y="2120900"/>
            <a:ext cx="7268837" cy="40642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0000"/>
              </a:lnSpc>
              <a:spcBef>
                <a:spcPts val="0"/>
              </a:spcBef>
              <a:buNone/>
            </a:pPr>
            <a:r>
              <a:rPr lang="en-US" sz="1800" dirty="0">
                <a:solidFill>
                  <a:srgbClr val="232C4B"/>
                </a:solidFill>
                <a:latin typeface="Arial" panose="020B0604020202020204" pitchFamily="34" charset="0"/>
                <a:cs typeface="Arial" panose="020B0604020202020204" pitchFamily="34" charset="0"/>
              </a:rPr>
              <a:t>Descriptive Link</a:t>
            </a:r>
          </a:p>
          <a:p>
            <a:pPr marL="0" indent="0">
              <a:lnSpc>
                <a:spcPct val="100000"/>
              </a:lnSpc>
              <a:spcBef>
                <a:spcPts val="0"/>
              </a:spcBef>
              <a:buNone/>
            </a:pPr>
            <a:endParaRPr lang="en-US" sz="1800" dirty="0">
              <a:solidFill>
                <a:srgbClr val="232C4B"/>
              </a:solidFill>
              <a:effectLst/>
              <a:latin typeface="Arial" panose="020B0604020202020204" pitchFamily="34" charset="0"/>
              <a:cs typeface="Arial" panose="020B0604020202020204" pitchFamily="34" charset="0"/>
            </a:endParaRPr>
          </a:p>
          <a:p>
            <a:pPr marL="0" indent="0">
              <a:lnSpc>
                <a:spcPct val="100000"/>
              </a:lnSpc>
              <a:spcBef>
                <a:spcPts val="0"/>
              </a:spcBef>
              <a:buNone/>
            </a:pPr>
            <a:r>
              <a:rPr lang="en-US" sz="1800" dirty="0">
                <a:solidFill>
                  <a:srgbClr val="232C4B"/>
                </a:solidFill>
                <a:latin typeface="Arial" panose="020B0604020202020204" pitchFamily="34" charset="0"/>
                <a:cs typeface="Arial" panose="020B0604020202020204" pitchFamily="34" charset="0"/>
              </a:rPr>
              <a:t>Descriptive Link</a:t>
            </a:r>
          </a:p>
          <a:p>
            <a:pPr marL="0" indent="0">
              <a:lnSpc>
                <a:spcPct val="100000"/>
              </a:lnSpc>
              <a:spcBef>
                <a:spcPts val="0"/>
              </a:spcBef>
              <a:buNone/>
            </a:pPr>
            <a:endParaRPr lang="en-US" sz="1800" dirty="0">
              <a:solidFill>
                <a:srgbClr val="232C4B"/>
              </a:solidFill>
              <a:effectLst/>
              <a:latin typeface="Arial" panose="020B0604020202020204" pitchFamily="34" charset="0"/>
              <a:cs typeface="Arial" panose="020B0604020202020204" pitchFamily="34" charset="0"/>
            </a:endParaRPr>
          </a:p>
          <a:p>
            <a:pPr marL="0" indent="0">
              <a:lnSpc>
                <a:spcPct val="100000"/>
              </a:lnSpc>
              <a:spcBef>
                <a:spcPts val="0"/>
              </a:spcBef>
              <a:buNone/>
            </a:pPr>
            <a:r>
              <a:rPr lang="en-US" sz="1800" dirty="0">
                <a:solidFill>
                  <a:srgbClr val="232C4B"/>
                </a:solidFill>
                <a:latin typeface="Arial" panose="020B0604020202020204" pitchFamily="34" charset="0"/>
                <a:cs typeface="Arial" panose="020B0604020202020204" pitchFamily="34" charset="0"/>
              </a:rPr>
              <a:t>Descriptive Link</a:t>
            </a:r>
          </a:p>
          <a:p>
            <a:pPr marL="0" indent="0">
              <a:lnSpc>
                <a:spcPct val="100000"/>
              </a:lnSpc>
              <a:spcBef>
                <a:spcPts val="0"/>
              </a:spcBef>
              <a:buNone/>
            </a:pPr>
            <a:endParaRPr lang="en-US" sz="1800" dirty="0">
              <a:solidFill>
                <a:srgbClr val="232C4B"/>
              </a:solidFill>
              <a:effectLst/>
              <a:latin typeface="Arial" panose="020B0604020202020204" pitchFamily="34" charset="0"/>
              <a:cs typeface="Arial" panose="020B0604020202020204" pitchFamily="34" charset="0"/>
            </a:endParaRPr>
          </a:p>
          <a:p>
            <a:pPr marL="0" indent="0">
              <a:lnSpc>
                <a:spcPct val="100000"/>
              </a:lnSpc>
              <a:spcBef>
                <a:spcPts val="0"/>
              </a:spcBef>
              <a:buNone/>
            </a:pPr>
            <a:endParaRPr lang="en-US" sz="1800" dirty="0">
              <a:solidFill>
                <a:srgbClr val="232C4B"/>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1800" dirty="0">
              <a:solidFill>
                <a:srgbClr val="232C4B"/>
              </a:solidFill>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5ED5A62-BF30-185A-9DD9-36997E9F0342}"/>
              </a:ext>
            </a:extLst>
          </p:cNvPr>
          <p:cNvPicPr>
            <a:picLocks noChangeAspect="1"/>
          </p:cNvPicPr>
          <p:nvPr/>
        </p:nvPicPr>
        <p:blipFill>
          <a:blip r:embed="rId5"/>
          <a:stretch>
            <a:fillRect/>
          </a:stretch>
        </p:blipFill>
        <p:spPr>
          <a:xfrm>
            <a:off x="-6676" y="1515991"/>
            <a:ext cx="12198675" cy="146176"/>
          </a:xfrm>
          <a:prstGeom prst="rect">
            <a:avLst/>
          </a:prstGeom>
        </p:spPr>
      </p:pic>
      <p:pic>
        <p:nvPicPr>
          <p:cNvPr id="8" name="Picture 7" descr="A close-up of a logo&#10;&#10;Description automatically generated">
            <a:extLst>
              <a:ext uri="{FF2B5EF4-FFF2-40B4-BE49-F238E27FC236}">
                <a16:creationId xmlns:a16="http://schemas.microsoft.com/office/drawing/2014/main" id="{467556A2-793F-13D5-66A6-7A30C96420DE}"/>
              </a:ext>
            </a:extLst>
          </p:cNvPr>
          <p:cNvPicPr>
            <a:picLocks noChangeAspect="1"/>
          </p:cNvPicPr>
          <p:nvPr/>
        </p:nvPicPr>
        <p:blipFill>
          <a:blip r:embed="rId6"/>
          <a:stretch>
            <a:fillRect/>
          </a:stretch>
        </p:blipFill>
        <p:spPr>
          <a:xfrm>
            <a:off x="9288906" y="4604225"/>
            <a:ext cx="2251284" cy="1600913"/>
          </a:xfrm>
          <a:prstGeom prst="rect">
            <a:avLst/>
          </a:prstGeom>
        </p:spPr>
      </p:pic>
      <p:pic>
        <p:nvPicPr>
          <p:cNvPr id="10" name="Picture 9" descr="A close-up of a laurel wreath&#10;&#10;Description automatically generated">
            <a:extLst>
              <a:ext uri="{FF2B5EF4-FFF2-40B4-BE49-F238E27FC236}">
                <a16:creationId xmlns:a16="http://schemas.microsoft.com/office/drawing/2014/main" id="{D0E79C48-6428-5701-1B83-A807551EEF7C}"/>
              </a:ext>
            </a:extLst>
          </p:cNvPr>
          <p:cNvPicPr>
            <a:picLocks noChangeAspect="1"/>
          </p:cNvPicPr>
          <p:nvPr/>
        </p:nvPicPr>
        <p:blipFill>
          <a:blip r:embed="rId7"/>
          <a:stretch>
            <a:fillRect/>
          </a:stretch>
        </p:blipFill>
        <p:spPr>
          <a:xfrm>
            <a:off x="8036972" y="4604225"/>
            <a:ext cx="1047275" cy="1047275"/>
          </a:xfrm>
          <a:prstGeom prst="rect">
            <a:avLst/>
          </a:prstGeom>
        </p:spPr>
      </p:pic>
    </p:spTree>
    <p:extLst>
      <p:ext uri="{BB962C8B-B14F-4D97-AF65-F5344CB8AC3E}">
        <p14:creationId xmlns:p14="http://schemas.microsoft.com/office/powerpoint/2010/main" val="760972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TotalTime>
  <Words>382</Words>
  <Application>Microsoft Macintosh PowerPoint</Application>
  <PresentationFormat>Widescreen</PresentationFormat>
  <Paragraphs>79</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Arial Black</vt:lpstr>
      <vt:lpstr>Franklin Gothic Book</vt:lpstr>
      <vt:lpstr>ITC Franklin Gothic Std Med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Rhonda Lackey (rjl3g)</dc:creator>
  <cp:lastModifiedBy>Ruff, Rhonda Lackey (rjl3g)</cp:lastModifiedBy>
  <cp:revision>1</cp:revision>
  <dcterms:created xsi:type="dcterms:W3CDTF">2024-04-19T16:39:45Z</dcterms:created>
  <dcterms:modified xsi:type="dcterms:W3CDTF">2024-04-19T18:51:50Z</dcterms:modified>
</cp:coreProperties>
</file>